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9144000" cy="27432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4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A100"/>
    <a:srgbClr val="CA2B1C"/>
    <a:srgbClr val="FFD462"/>
    <a:srgbClr val="1CDFFD"/>
    <a:srgbClr val="CA0000"/>
    <a:srgbClr val="E40000"/>
    <a:srgbClr val="AA2000"/>
    <a:srgbClr val="FFC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28" d="100"/>
          <a:sy n="28" d="100"/>
        </p:scale>
        <p:origin x="4014" y="132"/>
      </p:cViewPr>
      <p:guideLst>
        <p:guide orient="horz" pos="864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521702"/>
            <a:ext cx="7772400" cy="58801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5544800"/>
            <a:ext cx="6400800" cy="7010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E4044C-CC3E-44E7-9009-0441FA3A8351}" type="datetimeFigureOut">
              <a:rPr lang="en-US"/>
              <a:pPr>
                <a:defRPr/>
              </a:pPr>
              <a:t>7/4/2014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6EE0A2-D4EB-4147-9D4D-02347606B0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349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91D430-4FE5-4B83-915D-74020F0B6406}" type="datetimeFigureOut">
              <a:rPr lang="en-US"/>
              <a:pPr>
                <a:defRPr/>
              </a:pPr>
              <a:t>7/4/2014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FB58B4-E079-40CA-88BC-97093B6E99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075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394200"/>
            <a:ext cx="2057400" cy="93624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394200"/>
            <a:ext cx="6019800" cy="93624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DD25C-4A74-4FC4-945A-75E1EC37EAEC}" type="datetimeFigureOut">
              <a:rPr lang="en-US"/>
              <a:pPr>
                <a:defRPr/>
              </a:pPr>
              <a:t>7/4/2014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2E2E56-5114-49E1-B342-FB971DB608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207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CCA752-FC23-411A-9A39-3B4FDB8FEB66}" type="datetimeFigureOut">
              <a:rPr lang="en-US"/>
              <a:pPr>
                <a:defRPr/>
              </a:pPr>
              <a:t>7/4/2014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16415-A07D-40B4-8BC9-369604FF40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478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7627602"/>
            <a:ext cx="7772400" cy="54483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1626854"/>
            <a:ext cx="7772400" cy="600074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42ADA5-30F1-4F6B-B440-5B3C16210353}" type="datetimeFigureOut">
              <a:rPr lang="en-US"/>
              <a:pPr>
                <a:defRPr/>
              </a:pPr>
              <a:t>7/4/2014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566C23-04DE-4721-94DD-DE1D60919B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509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5603200"/>
            <a:ext cx="4038600" cy="7241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5603200"/>
            <a:ext cx="4038600" cy="7241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9964B-C576-4738-93DC-BD6AEBCCCF14}" type="datetimeFigureOut">
              <a:rPr lang="en-US"/>
              <a:pPr>
                <a:defRPr/>
              </a:pPr>
              <a:t>7/4/2014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35EA5-999E-4072-BDF6-83F8DF80C7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841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98552"/>
            <a:ext cx="8229600" cy="4572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6140452"/>
            <a:ext cx="4040188" cy="255904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8699500"/>
            <a:ext cx="4040188" cy="158051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6140452"/>
            <a:ext cx="4041775" cy="255904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8699500"/>
            <a:ext cx="4041775" cy="158051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E27BA-0A6D-4C95-8F45-78C2F681E474}" type="datetimeFigureOut">
              <a:rPr lang="en-US"/>
              <a:pPr>
                <a:defRPr/>
              </a:pPr>
              <a:t>7/4/2014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5158C-5DA2-48E0-8CB7-7517A769E5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437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483452-8614-4E9E-8F66-83599AE47E16}" type="datetimeFigureOut">
              <a:rPr lang="en-US"/>
              <a:pPr>
                <a:defRPr/>
              </a:pPr>
              <a:t>7/4/2014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68ED10-E55E-4289-8B0E-DA68B8AAC5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814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3B0DB-BAE0-40B6-A469-369A3D82C664}" type="datetimeFigureOut">
              <a:rPr lang="en-US"/>
              <a:pPr>
                <a:defRPr/>
              </a:pPr>
              <a:t>7/4/2014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E6B0C7-CD74-4504-AC4F-E00D670E46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677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92200"/>
            <a:ext cx="3008313" cy="46482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92202"/>
            <a:ext cx="5111750" cy="234124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5740402"/>
            <a:ext cx="3008313" cy="187642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4637C-2426-4DD8-8CA5-8B20AB10C222}" type="datetimeFigureOut">
              <a:rPr lang="en-US"/>
              <a:pPr>
                <a:defRPr/>
              </a:pPr>
              <a:t>7/4/2014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9D270F-8508-43EB-BB7D-2306E04421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980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19202400"/>
            <a:ext cx="5486400" cy="226695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2451100"/>
            <a:ext cx="5486400" cy="164592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21469352"/>
            <a:ext cx="5486400" cy="321944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743192-2816-420E-97AB-A5F04D635F61}" type="datetimeFigureOut">
              <a:rPr lang="en-US"/>
              <a:pPr>
                <a:defRPr/>
              </a:pPr>
              <a:t>7/4/2014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D2B373-67F9-4B09-8E82-B7D1B77F2B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812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098550"/>
            <a:ext cx="82296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6400800"/>
            <a:ext cx="8229600" cy="1810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25425400"/>
            <a:ext cx="2133600" cy="14605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DB95FA81-1AB1-489D-890C-8D23D0F89098}" type="datetimeFigureOut">
              <a:rPr lang="en-US"/>
              <a:pPr>
                <a:defRPr/>
              </a:pPr>
              <a:t>7/4/2014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25425400"/>
            <a:ext cx="2895600" cy="14605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25425400"/>
            <a:ext cx="2133600" cy="14605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A82E8621-0F47-4A21-970A-FC1505B1C0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anose="020B0600070205080204" pitchFamily="34" charset="-128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4594225" cy="5727700"/>
          </a:xfrm>
          <a:prstGeom prst="rect">
            <a:avLst/>
          </a:prstGeom>
          <a:solidFill>
            <a:srgbClr val="1F497D"/>
          </a:solidFill>
          <a:ln>
            <a:solidFill>
              <a:srgbClr val="1F497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594225" y="0"/>
            <a:ext cx="4549775" cy="5727700"/>
          </a:xfrm>
          <a:prstGeom prst="rect">
            <a:avLst/>
          </a:prstGeom>
          <a:solidFill>
            <a:srgbClr val="CA0000"/>
          </a:solidFill>
          <a:ln>
            <a:solidFill>
              <a:srgbClr val="CA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728788" y="7132638"/>
            <a:ext cx="2865437" cy="5773737"/>
          </a:xfrm>
          <a:prstGeom prst="rect">
            <a:avLst/>
          </a:prstGeom>
          <a:solidFill>
            <a:srgbClr val="1F497D"/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594225" y="7164388"/>
            <a:ext cx="2863850" cy="5773737"/>
          </a:xfrm>
          <a:prstGeom prst="rect">
            <a:avLst/>
          </a:prstGeom>
          <a:solidFill>
            <a:srgbClr val="CA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432175" y="14311313"/>
            <a:ext cx="1162050" cy="13120687"/>
          </a:xfrm>
          <a:prstGeom prst="rect">
            <a:avLst/>
          </a:prstGeom>
          <a:solidFill>
            <a:srgbClr val="1F497D"/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94225" y="14311313"/>
            <a:ext cx="1162050" cy="13120687"/>
          </a:xfrm>
          <a:prstGeom prst="rect">
            <a:avLst/>
          </a:prstGeom>
          <a:solidFill>
            <a:srgbClr val="CA0000"/>
          </a:solidFill>
          <a:ln>
            <a:solidFill>
              <a:srgbClr val="CA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Right Triangle 15"/>
          <p:cNvSpPr/>
          <p:nvPr/>
        </p:nvSpPr>
        <p:spPr>
          <a:xfrm rot="10800000">
            <a:off x="0" y="5727700"/>
            <a:ext cx="1785938" cy="1481138"/>
          </a:xfrm>
          <a:prstGeom prst="rtTriangl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728788" y="5651500"/>
            <a:ext cx="2865437" cy="1587500"/>
          </a:xfrm>
          <a:prstGeom prst="rect">
            <a:avLst/>
          </a:prstGeom>
          <a:solidFill>
            <a:srgbClr val="1F497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4594225" y="5651500"/>
            <a:ext cx="2863850" cy="1663700"/>
          </a:xfrm>
          <a:prstGeom prst="rect">
            <a:avLst/>
          </a:prstGeom>
          <a:solidFill>
            <a:srgbClr val="CA0000"/>
          </a:solidFill>
          <a:ln>
            <a:solidFill>
              <a:srgbClr val="CA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" name="Right Triangle 19"/>
          <p:cNvSpPr/>
          <p:nvPr/>
        </p:nvSpPr>
        <p:spPr>
          <a:xfrm rot="5400000">
            <a:off x="7473950" y="5568950"/>
            <a:ext cx="1511300" cy="1828800"/>
          </a:xfrm>
          <a:prstGeom prst="rtTriangle">
            <a:avLst/>
          </a:prstGeom>
          <a:solidFill>
            <a:srgbClr val="CA0000"/>
          </a:solidFill>
          <a:ln>
            <a:solidFill>
              <a:srgbClr val="CA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1" name="Right Triangle 20"/>
          <p:cNvSpPr/>
          <p:nvPr/>
        </p:nvSpPr>
        <p:spPr>
          <a:xfrm rot="10800000">
            <a:off x="1728788" y="12906375"/>
            <a:ext cx="1703387" cy="1404938"/>
          </a:xfrm>
          <a:prstGeom prst="rtTriangl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3432175" y="12661900"/>
            <a:ext cx="1162050" cy="1689100"/>
          </a:xfrm>
          <a:prstGeom prst="rect">
            <a:avLst/>
          </a:prstGeom>
          <a:solidFill>
            <a:srgbClr val="1F497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4594225" y="12661900"/>
            <a:ext cx="1162050" cy="1943100"/>
          </a:xfrm>
          <a:prstGeom prst="rect">
            <a:avLst/>
          </a:prstGeom>
          <a:solidFill>
            <a:srgbClr val="CA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4" name="Right Triangle 23"/>
          <p:cNvSpPr/>
          <p:nvPr/>
        </p:nvSpPr>
        <p:spPr>
          <a:xfrm rot="5400000">
            <a:off x="5904706" y="12757944"/>
            <a:ext cx="1404938" cy="1701800"/>
          </a:xfrm>
          <a:prstGeom prst="rtTriangle">
            <a:avLst/>
          </a:prstGeom>
          <a:solidFill>
            <a:srgbClr val="CA0000"/>
          </a:solidFill>
          <a:ln>
            <a:solidFill>
              <a:srgbClr val="CA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0" y="5727700"/>
            <a:ext cx="9144000" cy="1404938"/>
          </a:xfrm>
          <a:prstGeom prst="rect">
            <a:avLst/>
          </a:prstGeom>
          <a:solidFill>
            <a:schemeClr val="bg2">
              <a:alpha val="74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0" y="12906375"/>
            <a:ext cx="9144000" cy="1404938"/>
          </a:xfrm>
          <a:prstGeom prst="rect">
            <a:avLst/>
          </a:prstGeom>
          <a:solidFill>
            <a:schemeClr val="bg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4763" y="20204113"/>
            <a:ext cx="9144000" cy="1404937"/>
          </a:xfrm>
          <a:prstGeom prst="rect">
            <a:avLst/>
          </a:prstGeom>
          <a:solidFill>
            <a:schemeClr val="bg2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139" name="TextBox 30"/>
          <p:cNvSpPr txBox="1">
            <a:spLocks noChangeArrowheads="1"/>
          </p:cNvSpPr>
          <p:nvPr/>
        </p:nvSpPr>
        <p:spPr bwMode="auto">
          <a:xfrm>
            <a:off x="177800" y="127000"/>
            <a:ext cx="41211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3600">
                <a:solidFill>
                  <a:schemeClr val="bg1"/>
                </a:solidFill>
                <a:latin typeface="Impact" panose="020B0806030902050204" pitchFamily="34" charset="0"/>
              </a:rPr>
              <a:t>POROVNÁNÍ DVOU RŮZNÝCH VĚCÍ</a:t>
            </a:r>
            <a:endParaRPr 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2949575" y="1189038"/>
            <a:ext cx="1096963" cy="10969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3327400" y="1384300"/>
            <a:ext cx="374650" cy="427038"/>
          </a:xfrm>
          <a:prstGeom prst="ellips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Rounded Rectangle 34"/>
          <p:cNvSpPr/>
          <p:nvPr/>
        </p:nvSpPr>
        <p:spPr>
          <a:xfrm>
            <a:off x="3276600" y="1811338"/>
            <a:ext cx="476250" cy="474662"/>
          </a:xfrm>
          <a:prstGeom prst="roundRect">
            <a:avLst/>
          </a:prstGeom>
          <a:solidFill>
            <a:srgbClr val="1F497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5095875" y="1189038"/>
            <a:ext cx="1096963" cy="10969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5473700" y="1384300"/>
            <a:ext cx="374650" cy="427038"/>
          </a:xfrm>
          <a:prstGeom prst="ellipse">
            <a:avLst/>
          </a:prstGeom>
          <a:solidFill>
            <a:srgbClr val="CA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" name="Rounded Rectangle 39"/>
          <p:cNvSpPr/>
          <p:nvPr/>
        </p:nvSpPr>
        <p:spPr>
          <a:xfrm>
            <a:off x="5422900" y="1811338"/>
            <a:ext cx="476250" cy="474662"/>
          </a:xfrm>
          <a:prstGeom prst="roundRect">
            <a:avLst/>
          </a:prstGeom>
          <a:solidFill>
            <a:srgbClr val="CA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146" name="TextBox 40"/>
          <p:cNvSpPr txBox="1">
            <a:spLocks noChangeArrowheads="1"/>
          </p:cNvSpPr>
          <p:nvPr/>
        </p:nvSpPr>
        <p:spPr bwMode="auto">
          <a:xfrm>
            <a:off x="292100" y="2749550"/>
            <a:ext cx="32131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cs-CZ" sz="1200">
                <a:solidFill>
                  <a:srgbClr val="FFFFFF"/>
                </a:solidFill>
                <a:latin typeface="Helvetica" panose="020B0604020202020204" pitchFamily="34" charset="0"/>
              </a:rPr>
              <a:t>Rozdělení info-grafiky do dvou pruhů je dobré pro snadné provonávání dvou druhů dat, které budou naše publikumzajímat. Rozdělení může vypadat například takhle.</a:t>
            </a:r>
            <a:endParaRPr lang="en-US" sz="1200">
              <a:solidFill>
                <a:srgbClr val="FFFFFF"/>
              </a:solidFill>
              <a:latin typeface="Helvetica" panose="020B0604020202020204" pitchFamily="34" charset="0"/>
            </a:endParaRPr>
          </a:p>
        </p:txBody>
      </p:sp>
      <p:sp>
        <p:nvSpPr>
          <p:cNvPr id="5147" name="TextBox 41"/>
          <p:cNvSpPr txBox="1">
            <a:spLocks noChangeArrowheads="1"/>
          </p:cNvSpPr>
          <p:nvPr/>
        </p:nvSpPr>
        <p:spPr bwMode="auto">
          <a:xfrm>
            <a:off x="4886325" y="2749550"/>
            <a:ext cx="32131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cs-CZ" sz="1200">
                <a:solidFill>
                  <a:srgbClr val="FFFFFF"/>
                </a:solidFill>
                <a:latin typeface="Helvetica" panose="020B0604020202020204" pitchFamily="34" charset="0"/>
              </a:rPr>
              <a:t>Rozdělení info-grafiky do dvou pruhů je dobré pro snadné provonávání dvou druhů dat, které budou naše publikumzajímat. Rozdělení může vypadat například takhle</a:t>
            </a:r>
            <a:endParaRPr lang="en-US" sz="1200">
              <a:solidFill>
                <a:srgbClr val="FFFFFF"/>
              </a:solidFill>
              <a:latin typeface="Helvetica" panose="020B0604020202020204" pitchFamily="34" charset="0"/>
            </a:endParaRPr>
          </a:p>
        </p:txBody>
      </p:sp>
      <p:sp>
        <p:nvSpPr>
          <p:cNvPr id="43" name="Round Diagonal Corner Rectangle 42"/>
          <p:cNvSpPr/>
          <p:nvPr/>
        </p:nvSpPr>
        <p:spPr>
          <a:xfrm>
            <a:off x="406400" y="4241800"/>
            <a:ext cx="1098550" cy="1085850"/>
          </a:xfrm>
          <a:prstGeom prst="round2Diag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4" name="Round Diagonal Corner Rectangle 43"/>
          <p:cNvSpPr/>
          <p:nvPr/>
        </p:nvSpPr>
        <p:spPr>
          <a:xfrm>
            <a:off x="1785938" y="4241800"/>
            <a:ext cx="1098550" cy="1085850"/>
          </a:xfrm>
          <a:prstGeom prst="round2Diag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5" name="Round Diagonal Corner Rectangle 44"/>
          <p:cNvSpPr/>
          <p:nvPr/>
        </p:nvSpPr>
        <p:spPr>
          <a:xfrm>
            <a:off x="3200400" y="4241800"/>
            <a:ext cx="1098550" cy="1085850"/>
          </a:xfrm>
          <a:prstGeom prst="round2Diag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151" name="TextBox 45"/>
          <p:cNvSpPr txBox="1">
            <a:spLocks noChangeArrowheads="1"/>
          </p:cNvSpPr>
          <p:nvPr/>
        </p:nvSpPr>
        <p:spPr bwMode="auto">
          <a:xfrm>
            <a:off x="739775" y="4241800"/>
            <a:ext cx="4762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3600">
                <a:solidFill>
                  <a:srgbClr val="1F497D"/>
                </a:solidFill>
                <a:latin typeface="Impact" panose="020B0806030902050204" pitchFamily="34" charset="0"/>
              </a:rPr>
              <a:t>2</a:t>
            </a:r>
          </a:p>
        </p:txBody>
      </p:sp>
      <p:sp>
        <p:nvSpPr>
          <p:cNvPr id="5152" name="TextBox 46"/>
          <p:cNvSpPr txBox="1">
            <a:spLocks noChangeArrowheads="1"/>
          </p:cNvSpPr>
          <p:nvPr/>
        </p:nvSpPr>
        <p:spPr bwMode="auto">
          <a:xfrm>
            <a:off x="463550" y="4803775"/>
            <a:ext cx="9715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1400">
                <a:solidFill>
                  <a:srgbClr val="1F497D"/>
                </a:solidFill>
                <a:latin typeface="Impact" panose="020B0806030902050204" pitchFamily="34" charset="0"/>
              </a:rPr>
              <a:t>RŮZNÁ PÍSMA</a:t>
            </a:r>
            <a:endParaRPr lang="en-US" sz="1400">
              <a:solidFill>
                <a:srgbClr val="1F497D"/>
              </a:solidFill>
              <a:latin typeface="Impact" panose="020B0806030902050204" pitchFamily="34" charset="0"/>
            </a:endParaRPr>
          </a:p>
        </p:txBody>
      </p:sp>
      <p:sp>
        <p:nvSpPr>
          <p:cNvPr id="5153" name="TextBox 47"/>
          <p:cNvSpPr txBox="1">
            <a:spLocks noChangeArrowheads="1"/>
          </p:cNvSpPr>
          <p:nvPr/>
        </p:nvSpPr>
        <p:spPr bwMode="auto">
          <a:xfrm>
            <a:off x="2155825" y="4235450"/>
            <a:ext cx="4762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3600">
                <a:solidFill>
                  <a:srgbClr val="CA0000"/>
                </a:solidFill>
                <a:latin typeface="Impact" panose="020B0806030902050204" pitchFamily="34" charset="0"/>
              </a:rPr>
              <a:t>1</a:t>
            </a:r>
          </a:p>
        </p:txBody>
      </p:sp>
      <p:sp>
        <p:nvSpPr>
          <p:cNvPr id="5154" name="TextBox 48"/>
          <p:cNvSpPr txBox="1">
            <a:spLocks noChangeArrowheads="1"/>
          </p:cNvSpPr>
          <p:nvPr/>
        </p:nvSpPr>
        <p:spPr bwMode="auto">
          <a:xfrm>
            <a:off x="3570288" y="4235450"/>
            <a:ext cx="4762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3600">
                <a:solidFill>
                  <a:srgbClr val="1F497D"/>
                </a:solidFill>
                <a:latin typeface="Impact" panose="020B0806030902050204" pitchFamily="34" charset="0"/>
              </a:rPr>
              <a:t>1</a:t>
            </a:r>
          </a:p>
        </p:txBody>
      </p:sp>
      <p:sp>
        <p:nvSpPr>
          <p:cNvPr id="5155" name="TextBox 49"/>
          <p:cNvSpPr txBox="1">
            <a:spLocks noChangeArrowheads="1"/>
          </p:cNvSpPr>
          <p:nvPr/>
        </p:nvSpPr>
        <p:spPr bwMode="auto">
          <a:xfrm>
            <a:off x="1847850" y="4803775"/>
            <a:ext cx="9715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1400">
                <a:solidFill>
                  <a:srgbClr val="CA0000"/>
                </a:solidFill>
                <a:latin typeface="Impact" panose="020B0806030902050204" pitchFamily="34" charset="0"/>
              </a:rPr>
              <a:t>TEXT TADY</a:t>
            </a:r>
            <a:endParaRPr lang="en-US" sz="1400">
              <a:solidFill>
                <a:srgbClr val="CA0000"/>
              </a:solidFill>
              <a:latin typeface="Impact" panose="020B0806030902050204" pitchFamily="34" charset="0"/>
            </a:endParaRPr>
          </a:p>
        </p:txBody>
      </p:sp>
      <p:sp>
        <p:nvSpPr>
          <p:cNvPr id="5156" name="TextBox 50"/>
          <p:cNvSpPr txBox="1">
            <a:spLocks noChangeArrowheads="1"/>
          </p:cNvSpPr>
          <p:nvPr/>
        </p:nvSpPr>
        <p:spPr bwMode="auto">
          <a:xfrm>
            <a:off x="3276600" y="4805363"/>
            <a:ext cx="9715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1400">
                <a:solidFill>
                  <a:srgbClr val="1F497D"/>
                </a:solidFill>
                <a:latin typeface="Impact" panose="020B0806030902050204" pitchFamily="34" charset="0"/>
              </a:rPr>
              <a:t>DALŠÍ TEXT JE ZDE</a:t>
            </a:r>
            <a:endParaRPr lang="en-US" sz="1400">
              <a:solidFill>
                <a:srgbClr val="1F497D"/>
              </a:solidFill>
              <a:latin typeface="Impact" panose="020B0806030902050204" pitchFamily="34" charset="0"/>
            </a:endParaRPr>
          </a:p>
        </p:txBody>
      </p:sp>
      <p:cxnSp>
        <p:nvCxnSpPr>
          <p:cNvPr id="56" name="Straight Connector 55"/>
          <p:cNvCxnSpPr/>
          <p:nvPr/>
        </p:nvCxnSpPr>
        <p:spPr>
          <a:xfrm>
            <a:off x="5257800" y="4051300"/>
            <a:ext cx="3549650" cy="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5473700" y="4171950"/>
            <a:ext cx="3549650" cy="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Right Triangle 57"/>
          <p:cNvSpPr/>
          <p:nvPr/>
        </p:nvSpPr>
        <p:spPr>
          <a:xfrm rot="10800000">
            <a:off x="7600950" y="0"/>
            <a:ext cx="1543050" cy="1543050"/>
          </a:xfrm>
          <a:prstGeom prst="rtTriangle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9" name="Donut 58"/>
          <p:cNvSpPr/>
          <p:nvPr/>
        </p:nvSpPr>
        <p:spPr>
          <a:xfrm>
            <a:off x="6403975" y="4408488"/>
            <a:ext cx="1143000" cy="1143000"/>
          </a:xfrm>
          <a:prstGeom prst="donu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60" name="Block Arc 59"/>
          <p:cNvSpPr/>
          <p:nvPr/>
        </p:nvSpPr>
        <p:spPr>
          <a:xfrm rot="5400000">
            <a:off x="6403975" y="4408488"/>
            <a:ext cx="1143000" cy="1143000"/>
          </a:xfrm>
          <a:prstGeom prst="blockArc">
            <a:avLst/>
          </a:prstGeom>
          <a:solidFill>
            <a:srgbClr val="CA0000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5162" name="TextBox 60"/>
          <p:cNvSpPr txBox="1">
            <a:spLocks noChangeArrowheads="1"/>
          </p:cNvSpPr>
          <p:nvPr/>
        </p:nvSpPr>
        <p:spPr bwMode="auto">
          <a:xfrm>
            <a:off x="5568950" y="4681538"/>
            <a:ext cx="9906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3600">
                <a:solidFill>
                  <a:schemeClr val="bg1"/>
                </a:solidFill>
                <a:latin typeface="Impact" panose="020B0806030902050204" pitchFamily="34" charset="0"/>
              </a:rPr>
              <a:t>50</a:t>
            </a:r>
          </a:p>
        </p:txBody>
      </p:sp>
      <p:sp>
        <p:nvSpPr>
          <p:cNvPr id="5163" name="TextBox 62"/>
          <p:cNvSpPr txBox="1">
            <a:spLocks noChangeArrowheads="1"/>
          </p:cNvSpPr>
          <p:nvPr/>
        </p:nvSpPr>
        <p:spPr bwMode="auto">
          <a:xfrm>
            <a:off x="7683500" y="4683125"/>
            <a:ext cx="990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3600">
                <a:solidFill>
                  <a:schemeClr val="bg1"/>
                </a:solidFill>
                <a:latin typeface="Impact" panose="020B0806030902050204" pitchFamily="34" charset="0"/>
              </a:rPr>
              <a:t>50</a:t>
            </a:r>
          </a:p>
        </p:txBody>
      </p:sp>
      <p:sp>
        <p:nvSpPr>
          <p:cNvPr id="2" name="Snip Same Side Corner Rectangle 1"/>
          <p:cNvSpPr/>
          <p:nvPr/>
        </p:nvSpPr>
        <p:spPr>
          <a:xfrm>
            <a:off x="1847850" y="7899400"/>
            <a:ext cx="558800" cy="1581150"/>
          </a:xfrm>
          <a:prstGeom prst="snip2Same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2" name="Snip Same Side Corner Rectangle 51"/>
          <p:cNvSpPr/>
          <p:nvPr/>
        </p:nvSpPr>
        <p:spPr>
          <a:xfrm>
            <a:off x="2540000" y="8375650"/>
            <a:ext cx="558800" cy="1104900"/>
          </a:xfrm>
          <a:prstGeom prst="snip2Same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3" name="Snip Same Side Corner Rectangle 52"/>
          <p:cNvSpPr/>
          <p:nvPr/>
        </p:nvSpPr>
        <p:spPr>
          <a:xfrm>
            <a:off x="3225800" y="8134350"/>
            <a:ext cx="558800" cy="1346200"/>
          </a:xfrm>
          <a:prstGeom prst="snip2Same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4" name="Snip Same Side Corner Rectangle 53"/>
          <p:cNvSpPr/>
          <p:nvPr/>
        </p:nvSpPr>
        <p:spPr>
          <a:xfrm>
            <a:off x="3924300" y="7588250"/>
            <a:ext cx="558800" cy="1892300"/>
          </a:xfrm>
          <a:prstGeom prst="snip2Same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168" name="Group 36"/>
          <p:cNvGrpSpPr>
            <a:grpSpLocks/>
          </p:cNvGrpSpPr>
          <p:nvPr/>
        </p:nvGrpSpPr>
        <p:grpSpPr bwMode="auto">
          <a:xfrm>
            <a:off x="5124450" y="7704138"/>
            <a:ext cx="246063" cy="361950"/>
            <a:chOff x="5756042" y="7353301"/>
            <a:chExt cx="246824" cy="360960"/>
          </a:xfrm>
        </p:grpSpPr>
        <p:sp>
          <p:nvSpPr>
            <p:cNvPr id="99" name="Rounded Rectangle 98"/>
            <p:cNvSpPr/>
            <p:nvPr/>
          </p:nvSpPr>
          <p:spPr>
            <a:xfrm>
              <a:off x="5787890" y="7505284"/>
              <a:ext cx="124208" cy="208977"/>
            </a:xfrm>
            <a:prstGeom prst="round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0" name="Oval 99"/>
            <p:cNvSpPr/>
            <p:nvPr/>
          </p:nvSpPr>
          <p:spPr>
            <a:xfrm>
              <a:off x="5764005" y="7353301"/>
              <a:ext cx="173572" cy="15989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1" name="Rounded Rectangle 100"/>
            <p:cNvSpPr/>
            <p:nvPr/>
          </p:nvSpPr>
          <p:spPr>
            <a:xfrm rot="2070375">
              <a:off x="5756042" y="7505284"/>
              <a:ext cx="38218" cy="125069"/>
            </a:xfrm>
            <a:prstGeom prst="round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2" name="Rounded Rectangle 101"/>
            <p:cNvSpPr/>
            <p:nvPr/>
          </p:nvSpPr>
          <p:spPr>
            <a:xfrm rot="18494049">
              <a:off x="5920162" y="7492240"/>
              <a:ext cx="34829" cy="130578"/>
            </a:xfrm>
            <a:prstGeom prst="round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5169" name="Group 102"/>
          <p:cNvGrpSpPr>
            <a:grpSpLocks/>
          </p:cNvGrpSpPr>
          <p:nvPr/>
        </p:nvGrpSpPr>
        <p:grpSpPr bwMode="auto">
          <a:xfrm>
            <a:off x="5443538" y="7704138"/>
            <a:ext cx="247650" cy="361950"/>
            <a:chOff x="5756042" y="7353301"/>
            <a:chExt cx="246824" cy="360960"/>
          </a:xfrm>
        </p:grpSpPr>
        <p:sp>
          <p:nvSpPr>
            <p:cNvPr id="104" name="Rounded Rectangle 103"/>
            <p:cNvSpPr/>
            <p:nvPr/>
          </p:nvSpPr>
          <p:spPr>
            <a:xfrm>
              <a:off x="5787686" y="7505284"/>
              <a:ext cx="123412" cy="208977"/>
            </a:xfrm>
            <a:prstGeom prst="round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5" name="Oval 104"/>
            <p:cNvSpPr/>
            <p:nvPr/>
          </p:nvSpPr>
          <p:spPr>
            <a:xfrm>
              <a:off x="5763953" y="7353301"/>
              <a:ext cx="174043" cy="15989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6" name="Rounded Rectangle 105"/>
            <p:cNvSpPr/>
            <p:nvPr/>
          </p:nvSpPr>
          <p:spPr>
            <a:xfrm rot="2070375">
              <a:off x="5756042" y="7505284"/>
              <a:ext cx="37973" cy="125069"/>
            </a:xfrm>
            <a:prstGeom prst="round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7" name="Rounded Rectangle 106"/>
            <p:cNvSpPr/>
            <p:nvPr/>
          </p:nvSpPr>
          <p:spPr>
            <a:xfrm rot="18494049">
              <a:off x="5920581" y="7492658"/>
              <a:ext cx="34829" cy="129741"/>
            </a:xfrm>
            <a:prstGeom prst="round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5170" name="Group 107"/>
          <p:cNvGrpSpPr>
            <a:grpSpLocks/>
          </p:cNvGrpSpPr>
          <p:nvPr/>
        </p:nvGrpSpPr>
        <p:grpSpPr bwMode="auto">
          <a:xfrm>
            <a:off x="5749925" y="7704138"/>
            <a:ext cx="246063" cy="361950"/>
            <a:chOff x="5756042" y="7353301"/>
            <a:chExt cx="246824" cy="360960"/>
          </a:xfrm>
        </p:grpSpPr>
        <p:sp>
          <p:nvSpPr>
            <p:cNvPr id="109" name="Rounded Rectangle 108"/>
            <p:cNvSpPr/>
            <p:nvPr/>
          </p:nvSpPr>
          <p:spPr>
            <a:xfrm>
              <a:off x="5787890" y="7505284"/>
              <a:ext cx="124208" cy="208977"/>
            </a:xfrm>
            <a:prstGeom prst="round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0" name="Oval 109"/>
            <p:cNvSpPr/>
            <p:nvPr/>
          </p:nvSpPr>
          <p:spPr>
            <a:xfrm>
              <a:off x="5764005" y="7353301"/>
              <a:ext cx="173572" cy="15989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1" name="Rounded Rectangle 110"/>
            <p:cNvSpPr/>
            <p:nvPr/>
          </p:nvSpPr>
          <p:spPr>
            <a:xfrm rot="2070375">
              <a:off x="5756042" y="7505284"/>
              <a:ext cx="38218" cy="125069"/>
            </a:xfrm>
            <a:prstGeom prst="round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2" name="Rounded Rectangle 111"/>
            <p:cNvSpPr/>
            <p:nvPr/>
          </p:nvSpPr>
          <p:spPr>
            <a:xfrm rot="18494049">
              <a:off x="5920162" y="7492240"/>
              <a:ext cx="34829" cy="130578"/>
            </a:xfrm>
            <a:prstGeom prst="round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5171" name="Group 112"/>
          <p:cNvGrpSpPr>
            <a:grpSpLocks/>
          </p:cNvGrpSpPr>
          <p:nvPr/>
        </p:nvGrpSpPr>
        <p:grpSpPr bwMode="auto">
          <a:xfrm>
            <a:off x="6051550" y="7704138"/>
            <a:ext cx="246063" cy="361950"/>
            <a:chOff x="5756042" y="7353301"/>
            <a:chExt cx="246824" cy="360960"/>
          </a:xfrm>
        </p:grpSpPr>
        <p:sp>
          <p:nvSpPr>
            <p:cNvPr id="114" name="Rounded Rectangle 113"/>
            <p:cNvSpPr/>
            <p:nvPr/>
          </p:nvSpPr>
          <p:spPr>
            <a:xfrm>
              <a:off x="5787890" y="7505284"/>
              <a:ext cx="124208" cy="208977"/>
            </a:xfrm>
            <a:prstGeom prst="round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5" name="Oval 114"/>
            <p:cNvSpPr/>
            <p:nvPr/>
          </p:nvSpPr>
          <p:spPr>
            <a:xfrm>
              <a:off x="5764005" y="7353301"/>
              <a:ext cx="173572" cy="15989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6" name="Rounded Rectangle 115"/>
            <p:cNvSpPr/>
            <p:nvPr/>
          </p:nvSpPr>
          <p:spPr>
            <a:xfrm rot="2070375">
              <a:off x="5756042" y="7505284"/>
              <a:ext cx="38218" cy="125069"/>
            </a:xfrm>
            <a:prstGeom prst="round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7" name="Rounded Rectangle 116"/>
            <p:cNvSpPr/>
            <p:nvPr/>
          </p:nvSpPr>
          <p:spPr>
            <a:xfrm rot="18494049">
              <a:off x="5920162" y="7492240"/>
              <a:ext cx="34829" cy="130578"/>
            </a:xfrm>
            <a:prstGeom prst="round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5172" name="Group 117"/>
          <p:cNvGrpSpPr>
            <a:grpSpLocks/>
          </p:cNvGrpSpPr>
          <p:nvPr/>
        </p:nvGrpSpPr>
        <p:grpSpPr bwMode="auto">
          <a:xfrm>
            <a:off x="6388100" y="7704138"/>
            <a:ext cx="246063" cy="361950"/>
            <a:chOff x="5756042" y="7353301"/>
            <a:chExt cx="246824" cy="360960"/>
          </a:xfrm>
        </p:grpSpPr>
        <p:sp>
          <p:nvSpPr>
            <p:cNvPr id="119" name="Rounded Rectangle 118"/>
            <p:cNvSpPr/>
            <p:nvPr/>
          </p:nvSpPr>
          <p:spPr>
            <a:xfrm>
              <a:off x="5787890" y="7505284"/>
              <a:ext cx="124208" cy="208977"/>
            </a:xfrm>
            <a:prstGeom prst="round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0" name="Oval 119"/>
            <p:cNvSpPr/>
            <p:nvPr/>
          </p:nvSpPr>
          <p:spPr>
            <a:xfrm>
              <a:off x="5764005" y="7353301"/>
              <a:ext cx="173572" cy="15989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1" name="Rounded Rectangle 120"/>
            <p:cNvSpPr/>
            <p:nvPr/>
          </p:nvSpPr>
          <p:spPr>
            <a:xfrm rot="2070375">
              <a:off x="5756042" y="7505284"/>
              <a:ext cx="38218" cy="125069"/>
            </a:xfrm>
            <a:prstGeom prst="round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2" name="Rounded Rectangle 121"/>
            <p:cNvSpPr/>
            <p:nvPr/>
          </p:nvSpPr>
          <p:spPr>
            <a:xfrm rot="18494049">
              <a:off x="5920162" y="7492240"/>
              <a:ext cx="34829" cy="130578"/>
            </a:xfrm>
            <a:prstGeom prst="round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5173" name="Group 122"/>
          <p:cNvGrpSpPr>
            <a:grpSpLocks/>
          </p:cNvGrpSpPr>
          <p:nvPr/>
        </p:nvGrpSpPr>
        <p:grpSpPr bwMode="auto">
          <a:xfrm>
            <a:off x="6707188" y="7704138"/>
            <a:ext cx="247650" cy="361950"/>
            <a:chOff x="5756042" y="7353301"/>
            <a:chExt cx="246824" cy="360960"/>
          </a:xfrm>
        </p:grpSpPr>
        <p:sp>
          <p:nvSpPr>
            <p:cNvPr id="124" name="Rounded Rectangle 123"/>
            <p:cNvSpPr/>
            <p:nvPr/>
          </p:nvSpPr>
          <p:spPr>
            <a:xfrm>
              <a:off x="5787686" y="7505284"/>
              <a:ext cx="123412" cy="208977"/>
            </a:xfrm>
            <a:prstGeom prst="round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5" name="Oval 124"/>
            <p:cNvSpPr/>
            <p:nvPr/>
          </p:nvSpPr>
          <p:spPr>
            <a:xfrm>
              <a:off x="5763953" y="7353301"/>
              <a:ext cx="174043" cy="15989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6" name="Rounded Rectangle 125"/>
            <p:cNvSpPr/>
            <p:nvPr/>
          </p:nvSpPr>
          <p:spPr>
            <a:xfrm rot="2070375">
              <a:off x="5756042" y="7505284"/>
              <a:ext cx="37973" cy="125069"/>
            </a:xfrm>
            <a:prstGeom prst="round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7" name="Rounded Rectangle 126"/>
            <p:cNvSpPr/>
            <p:nvPr/>
          </p:nvSpPr>
          <p:spPr>
            <a:xfrm rot="18494049">
              <a:off x="5920581" y="7492658"/>
              <a:ext cx="34829" cy="129741"/>
            </a:xfrm>
            <a:prstGeom prst="round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5174" name="TextBox 127"/>
          <p:cNvSpPr txBox="1">
            <a:spLocks noChangeArrowheads="1"/>
          </p:cNvSpPr>
          <p:nvPr/>
        </p:nvSpPr>
        <p:spPr bwMode="auto">
          <a:xfrm>
            <a:off x="5011738" y="8131175"/>
            <a:ext cx="2108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800">
                <a:solidFill>
                  <a:srgbClr val="FFFFFF"/>
                </a:solidFill>
                <a:latin typeface="Impact" panose="020B0806030902050204" pitchFamily="34" charset="0"/>
              </a:rPr>
              <a:t>NADPIS JE ZDE</a:t>
            </a:r>
            <a:endParaRPr lang="en-US" sz="1800">
              <a:solidFill>
                <a:srgbClr val="FFFFFF"/>
              </a:solidFill>
              <a:latin typeface="Impact" panose="020B0806030902050204" pitchFamily="34" charset="0"/>
            </a:endParaRPr>
          </a:p>
        </p:txBody>
      </p:sp>
      <p:sp>
        <p:nvSpPr>
          <p:cNvPr id="5175" name="TextBox 128"/>
          <p:cNvSpPr txBox="1">
            <a:spLocks noChangeArrowheads="1"/>
          </p:cNvSpPr>
          <p:nvPr/>
        </p:nvSpPr>
        <p:spPr bwMode="auto">
          <a:xfrm>
            <a:off x="5037138" y="8489950"/>
            <a:ext cx="220821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ja-JP" sz="1000">
                <a:solidFill>
                  <a:srgbClr val="FFFFFF"/>
                </a:solidFill>
                <a:latin typeface="Helvetica" panose="020B0604020202020204" pitchFamily="34" charset="0"/>
              </a:rPr>
              <a:t>Se vším na této stránce se dá pohnout a nebo změnit barva či velikost daného objektu</a:t>
            </a:r>
            <a:r>
              <a:rPr lang="en-US" altLang="ja-JP" sz="1000">
                <a:solidFill>
                  <a:srgbClr val="FFFFFF"/>
                </a:solidFill>
                <a:latin typeface="Helvetica" panose="020B0604020202020204" pitchFamily="34" charset="0"/>
              </a:rPr>
              <a:t>.</a:t>
            </a:r>
            <a:endParaRPr lang="en-US" sz="1000">
              <a:solidFill>
                <a:srgbClr val="FFFFFF"/>
              </a:solidFill>
              <a:latin typeface="Helvetica" panose="020B0604020202020204" pitchFamily="34" charset="0"/>
            </a:endParaRPr>
          </a:p>
        </p:txBody>
      </p:sp>
      <p:grpSp>
        <p:nvGrpSpPr>
          <p:cNvPr id="5176" name="Group 129"/>
          <p:cNvGrpSpPr>
            <a:grpSpLocks/>
          </p:cNvGrpSpPr>
          <p:nvPr/>
        </p:nvGrpSpPr>
        <p:grpSpPr bwMode="auto">
          <a:xfrm>
            <a:off x="5911850" y="9631363"/>
            <a:ext cx="246063" cy="361950"/>
            <a:chOff x="5756042" y="7353301"/>
            <a:chExt cx="246824" cy="360960"/>
          </a:xfrm>
        </p:grpSpPr>
        <p:sp>
          <p:nvSpPr>
            <p:cNvPr id="131" name="Rounded Rectangle 130"/>
            <p:cNvSpPr/>
            <p:nvPr/>
          </p:nvSpPr>
          <p:spPr>
            <a:xfrm>
              <a:off x="5787890" y="7505284"/>
              <a:ext cx="124208" cy="208977"/>
            </a:xfrm>
            <a:prstGeom prst="round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2" name="Oval 131"/>
            <p:cNvSpPr/>
            <p:nvPr/>
          </p:nvSpPr>
          <p:spPr>
            <a:xfrm>
              <a:off x="5764005" y="7353301"/>
              <a:ext cx="173572" cy="15989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3" name="Rounded Rectangle 132"/>
            <p:cNvSpPr/>
            <p:nvPr/>
          </p:nvSpPr>
          <p:spPr>
            <a:xfrm rot="2070375">
              <a:off x="5756042" y="7505284"/>
              <a:ext cx="38218" cy="125069"/>
            </a:xfrm>
            <a:prstGeom prst="round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4" name="Rounded Rectangle 133"/>
            <p:cNvSpPr/>
            <p:nvPr/>
          </p:nvSpPr>
          <p:spPr>
            <a:xfrm rot="18494049">
              <a:off x="5920162" y="7492240"/>
              <a:ext cx="34829" cy="130578"/>
            </a:xfrm>
            <a:prstGeom prst="round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35" name="Circular Arrow 134"/>
          <p:cNvSpPr/>
          <p:nvPr/>
        </p:nvSpPr>
        <p:spPr>
          <a:xfrm rot="18336877">
            <a:off x="5414169" y="9541669"/>
            <a:ext cx="541337" cy="542925"/>
          </a:xfrm>
          <a:prstGeom prst="circularArrow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5178" name="TextBox 135"/>
          <p:cNvSpPr txBox="1">
            <a:spLocks noChangeArrowheads="1"/>
          </p:cNvSpPr>
          <p:nvPr/>
        </p:nvSpPr>
        <p:spPr bwMode="auto">
          <a:xfrm>
            <a:off x="5041900" y="10115550"/>
            <a:ext cx="2208213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000">
                <a:solidFill>
                  <a:srgbClr val="FFFFFF"/>
                </a:solidFill>
                <a:latin typeface="Helvetica" panose="020B0604020202020204" pitchFamily="34" charset="0"/>
              </a:rPr>
              <a:t>Je možné i označit více věcí najednou a pohybovat tak s větší částí stránky najednou</a:t>
            </a:r>
            <a:endParaRPr lang="en-US" sz="1000">
              <a:solidFill>
                <a:srgbClr val="FFFFFF"/>
              </a:solidFill>
              <a:latin typeface="Helvetica" panose="020B0604020202020204" pitchFamily="34" charset="0"/>
            </a:endParaRPr>
          </a:p>
        </p:txBody>
      </p:sp>
      <p:sp>
        <p:nvSpPr>
          <p:cNvPr id="138" name="Rounded Rectangle 137"/>
          <p:cNvSpPr/>
          <p:nvPr/>
        </p:nvSpPr>
        <p:spPr>
          <a:xfrm>
            <a:off x="6013450" y="11569700"/>
            <a:ext cx="122238" cy="207963"/>
          </a:xfrm>
          <a:prstGeom prst="round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9" name="Oval 138"/>
          <p:cNvSpPr/>
          <p:nvPr/>
        </p:nvSpPr>
        <p:spPr>
          <a:xfrm>
            <a:off x="5989638" y="11449050"/>
            <a:ext cx="173037" cy="160338"/>
          </a:xfrm>
          <a:prstGeom prst="ellipse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0" name="Rounded Rectangle 139"/>
          <p:cNvSpPr/>
          <p:nvPr/>
        </p:nvSpPr>
        <p:spPr>
          <a:xfrm rot="2070375">
            <a:off x="5980113" y="11568113"/>
            <a:ext cx="38100" cy="125412"/>
          </a:xfrm>
          <a:prstGeom prst="round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1" name="Rounded Rectangle 140"/>
          <p:cNvSpPr/>
          <p:nvPr/>
        </p:nvSpPr>
        <p:spPr>
          <a:xfrm rot="18494049">
            <a:off x="6145213" y="11555413"/>
            <a:ext cx="34925" cy="130175"/>
          </a:xfrm>
          <a:prstGeom prst="round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183" name="TextBox 141"/>
          <p:cNvSpPr txBox="1">
            <a:spLocks noChangeArrowheads="1"/>
          </p:cNvSpPr>
          <p:nvPr/>
        </p:nvSpPr>
        <p:spPr bwMode="auto">
          <a:xfrm>
            <a:off x="5065713" y="11884025"/>
            <a:ext cx="22082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000">
                <a:solidFill>
                  <a:srgbClr val="FFFFFF"/>
                </a:solidFill>
                <a:latin typeface="Helvetica" panose="020B0604020202020204" pitchFamily="34" charset="0"/>
              </a:rPr>
              <a:t>Podržení klávesy shift umožní označit další objekty</a:t>
            </a:r>
            <a:endParaRPr lang="en-US" sz="1000">
              <a:solidFill>
                <a:srgbClr val="FFFFFF"/>
              </a:solidFill>
              <a:latin typeface="Helvetica" panose="020B0604020202020204" pitchFamily="34" charset="0"/>
            </a:endParaRPr>
          </a:p>
        </p:txBody>
      </p:sp>
      <p:sp>
        <p:nvSpPr>
          <p:cNvPr id="143" name="Left Arrow 142"/>
          <p:cNvSpPr/>
          <p:nvPr/>
        </p:nvSpPr>
        <p:spPr>
          <a:xfrm>
            <a:off x="6457950" y="11609388"/>
            <a:ext cx="493713" cy="96837"/>
          </a:xfrm>
          <a:prstGeom prst="leftArrow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5" name="Isosceles Triangle 144"/>
          <p:cNvSpPr/>
          <p:nvPr/>
        </p:nvSpPr>
        <p:spPr>
          <a:xfrm>
            <a:off x="2655888" y="11374438"/>
            <a:ext cx="974725" cy="931862"/>
          </a:xfrm>
          <a:prstGeom prst="triangle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7" name="Isosceles Triangle 146"/>
          <p:cNvSpPr/>
          <p:nvPr/>
        </p:nvSpPr>
        <p:spPr>
          <a:xfrm>
            <a:off x="3016250" y="11468100"/>
            <a:ext cx="1231900" cy="838200"/>
          </a:xfrm>
          <a:prstGeom prst="triangle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8" name="Trapezoid 147"/>
          <p:cNvSpPr/>
          <p:nvPr/>
        </p:nvSpPr>
        <p:spPr>
          <a:xfrm>
            <a:off x="2228850" y="11625263"/>
            <a:ext cx="766763" cy="681037"/>
          </a:xfrm>
          <a:prstGeom prst="trapezoid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0" name="Straight Connector 149"/>
          <p:cNvCxnSpPr>
            <a:stCxn id="147" idx="4"/>
          </p:cNvCxnSpPr>
          <p:nvPr/>
        </p:nvCxnSpPr>
        <p:spPr>
          <a:xfrm flipV="1">
            <a:off x="4248150" y="10964863"/>
            <a:ext cx="0" cy="1341437"/>
          </a:xfrm>
          <a:prstGeom prst="line">
            <a:avLst/>
          </a:prstGeom>
          <a:ln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89" name="TextBox 150"/>
          <p:cNvSpPr txBox="1">
            <a:spLocks noChangeArrowheads="1"/>
          </p:cNvSpPr>
          <p:nvPr/>
        </p:nvSpPr>
        <p:spPr bwMode="auto">
          <a:xfrm>
            <a:off x="2333625" y="12330113"/>
            <a:ext cx="18240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000">
                <a:solidFill>
                  <a:srgbClr val="FFFFFF"/>
                </a:solidFill>
                <a:latin typeface="Impact" panose="020B0806030902050204" pitchFamily="34" charset="0"/>
              </a:rPr>
              <a:t>TOTO JE VYTVOŘENÉ POUZE POMOCÍ TVARŮ</a:t>
            </a:r>
            <a:endParaRPr lang="en-US" sz="1000">
              <a:solidFill>
                <a:srgbClr val="FFFFFF"/>
              </a:solidFill>
              <a:latin typeface="Impact" panose="020B0806030902050204" pitchFamily="34" charset="0"/>
            </a:endParaRPr>
          </a:p>
        </p:txBody>
      </p:sp>
      <p:sp>
        <p:nvSpPr>
          <p:cNvPr id="5190" name="TextBox 151"/>
          <p:cNvSpPr txBox="1">
            <a:spLocks noChangeArrowheads="1"/>
          </p:cNvSpPr>
          <p:nvPr/>
        </p:nvSpPr>
        <p:spPr bwMode="auto">
          <a:xfrm>
            <a:off x="1989138" y="9556750"/>
            <a:ext cx="24225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000">
                <a:solidFill>
                  <a:srgbClr val="FFFFFF"/>
                </a:solidFill>
                <a:latin typeface="Impact" panose="020B0806030902050204" pitchFamily="34" charset="0"/>
              </a:rPr>
              <a:t>JE SNADNÉ VYTVOŘIT GRAFY POMOCÍ TVARŮ</a:t>
            </a:r>
            <a:endParaRPr lang="en-US" sz="1000">
              <a:solidFill>
                <a:srgbClr val="FFFFFF"/>
              </a:solidFill>
              <a:latin typeface="Impact" panose="020B0806030902050204" pitchFamily="34" charset="0"/>
            </a:endParaRPr>
          </a:p>
        </p:txBody>
      </p:sp>
      <p:sp>
        <p:nvSpPr>
          <p:cNvPr id="5191" name="TextBox 152"/>
          <p:cNvSpPr txBox="1">
            <a:spLocks noChangeArrowheads="1"/>
          </p:cNvSpPr>
          <p:nvPr/>
        </p:nvSpPr>
        <p:spPr bwMode="auto">
          <a:xfrm>
            <a:off x="1989138" y="10110788"/>
            <a:ext cx="23542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200">
                <a:solidFill>
                  <a:srgbClr val="FFFFFF"/>
                </a:solidFill>
                <a:latin typeface="Helvetica" panose="020B0604020202020204" pitchFamily="34" charset="0"/>
              </a:rPr>
              <a:t>Tvary se dají využít nejen k vytvoření sloupcových grafů, ale také složitějších grafů</a:t>
            </a:r>
            <a:endParaRPr lang="en-US" sz="1200">
              <a:solidFill>
                <a:srgbClr val="FFFFFF"/>
              </a:solidFill>
              <a:latin typeface="Helvetica" panose="020B0604020202020204" pitchFamily="34" charset="0"/>
            </a:endParaRPr>
          </a:p>
        </p:txBody>
      </p:sp>
      <p:sp>
        <p:nvSpPr>
          <p:cNvPr id="154" name="Rectangle 153"/>
          <p:cNvSpPr/>
          <p:nvPr/>
        </p:nvSpPr>
        <p:spPr>
          <a:xfrm>
            <a:off x="3870325" y="14628813"/>
            <a:ext cx="266700" cy="5143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5" name="Isosceles Triangle 154"/>
          <p:cNvSpPr/>
          <p:nvPr/>
        </p:nvSpPr>
        <p:spPr>
          <a:xfrm rot="10800000">
            <a:off x="3870325" y="15170150"/>
            <a:ext cx="266700" cy="206375"/>
          </a:xfrm>
          <a:prstGeom prst="triangle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6" name="Rectangle 155"/>
          <p:cNvSpPr/>
          <p:nvPr/>
        </p:nvSpPr>
        <p:spPr>
          <a:xfrm>
            <a:off x="3906838" y="14628813"/>
            <a:ext cx="31750" cy="51435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7" name="Rectangle 156"/>
          <p:cNvSpPr/>
          <p:nvPr/>
        </p:nvSpPr>
        <p:spPr>
          <a:xfrm>
            <a:off x="3987800" y="14628813"/>
            <a:ext cx="31750" cy="51435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8" name="Rectangle 157"/>
          <p:cNvSpPr/>
          <p:nvPr/>
        </p:nvSpPr>
        <p:spPr>
          <a:xfrm>
            <a:off x="4065588" y="14628813"/>
            <a:ext cx="31750" cy="51435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9" name="Round Same Side Corner Rectangle 158"/>
          <p:cNvSpPr/>
          <p:nvPr/>
        </p:nvSpPr>
        <p:spPr>
          <a:xfrm>
            <a:off x="3870325" y="14506575"/>
            <a:ext cx="266700" cy="96838"/>
          </a:xfrm>
          <a:prstGeom prst="round2Same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1" name="Round Same Side Corner Rectangle 160"/>
          <p:cNvSpPr/>
          <p:nvPr/>
        </p:nvSpPr>
        <p:spPr>
          <a:xfrm>
            <a:off x="4892675" y="14576425"/>
            <a:ext cx="620713" cy="444500"/>
          </a:xfrm>
          <a:prstGeom prst="round2Same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2" name="Round Same Side Corner Rectangle 161"/>
          <p:cNvSpPr/>
          <p:nvPr/>
        </p:nvSpPr>
        <p:spPr>
          <a:xfrm>
            <a:off x="4914900" y="14605000"/>
            <a:ext cx="568325" cy="390525"/>
          </a:xfrm>
          <a:prstGeom prst="round2SameRect">
            <a:avLst/>
          </a:prstGeom>
          <a:solidFill>
            <a:srgbClr val="CA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65" name="Straight Connector 164"/>
          <p:cNvCxnSpPr/>
          <p:nvPr/>
        </p:nvCxnSpPr>
        <p:spPr>
          <a:xfrm flipV="1">
            <a:off x="4975225" y="15081250"/>
            <a:ext cx="398463" cy="3175"/>
          </a:xfrm>
          <a:prstGeom prst="line">
            <a:avLst/>
          </a:prstGeom>
          <a:ln>
            <a:solidFill>
              <a:srgbClr val="CA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8" name="Rounded Rectangle 167"/>
          <p:cNvSpPr/>
          <p:nvPr/>
        </p:nvSpPr>
        <p:spPr>
          <a:xfrm>
            <a:off x="4843463" y="15020925"/>
            <a:ext cx="709612" cy="46038"/>
          </a:xfrm>
          <a:prstGeom prst="round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9" name="Right Arrow 168"/>
          <p:cNvSpPr/>
          <p:nvPr/>
        </p:nvSpPr>
        <p:spPr>
          <a:xfrm rot="18445388">
            <a:off x="5194300" y="14751050"/>
            <a:ext cx="111125" cy="85725"/>
          </a:xfrm>
          <a:prstGeom prst="rightArrow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ardrop 2"/>
          <p:cNvSpPr/>
          <p:nvPr/>
        </p:nvSpPr>
        <p:spPr>
          <a:xfrm rot="12456517">
            <a:off x="3811588" y="15822613"/>
            <a:ext cx="352425" cy="354012"/>
          </a:xfrm>
          <a:prstGeom prst="teardrop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4013200" y="15708313"/>
            <a:ext cx="277813" cy="277812"/>
          </a:xfrm>
          <a:prstGeom prst="ellipse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Isosceles Triangle 4"/>
          <p:cNvSpPr/>
          <p:nvPr/>
        </p:nvSpPr>
        <p:spPr>
          <a:xfrm rot="5148751">
            <a:off x="4266407" y="15794831"/>
            <a:ext cx="95250" cy="125413"/>
          </a:xfrm>
          <a:prstGeom prst="triangle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137025" y="15767050"/>
            <a:ext cx="46038" cy="44450"/>
          </a:xfrm>
          <a:prstGeom prst="ellips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7" name="Isosceles Triangle 136"/>
          <p:cNvSpPr/>
          <p:nvPr/>
        </p:nvSpPr>
        <p:spPr>
          <a:xfrm rot="6610205">
            <a:off x="4256882" y="15815468"/>
            <a:ext cx="95250" cy="125413"/>
          </a:xfrm>
          <a:prstGeom prst="triangle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4" name="Rounded Rectangle 143"/>
          <p:cNvSpPr/>
          <p:nvPr/>
        </p:nvSpPr>
        <p:spPr>
          <a:xfrm>
            <a:off x="5003800" y="15376525"/>
            <a:ext cx="425450" cy="609600"/>
          </a:xfrm>
          <a:prstGeom prst="round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6" name="Rounded Rectangle 145"/>
          <p:cNvSpPr/>
          <p:nvPr/>
        </p:nvSpPr>
        <p:spPr>
          <a:xfrm>
            <a:off x="5018088" y="15397163"/>
            <a:ext cx="393700" cy="484187"/>
          </a:xfrm>
          <a:prstGeom prst="roundRect">
            <a:avLst/>
          </a:prstGeom>
          <a:solidFill>
            <a:srgbClr val="CA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5184775" y="15895638"/>
            <a:ext cx="61913" cy="61912"/>
          </a:xfrm>
          <a:prstGeom prst="ellipse">
            <a:avLst/>
          </a:prstGeom>
          <a:solidFill>
            <a:srgbClr val="CA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3570288" y="16495713"/>
            <a:ext cx="849312" cy="606425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3822700" y="16663988"/>
            <a:ext cx="101600" cy="1016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9" name="Rectangle 148"/>
          <p:cNvSpPr/>
          <p:nvPr/>
        </p:nvSpPr>
        <p:spPr>
          <a:xfrm>
            <a:off x="3967163" y="16663988"/>
            <a:ext cx="101600" cy="1016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0" name="Rectangle 159"/>
          <p:cNvSpPr/>
          <p:nvPr/>
        </p:nvSpPr>
        <p:spPr>
          <a:xfrm>
            <a:off x="4106863" y="16663988"/>
            <a:ext cx="101600" cy="1016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3" name="Rectangle 162"/>
          <p:cNvSpPr/>
          <p:nvPr/>
        </p:nvSpPr>
        <p:spPr>
          <a:xfrm>
            <a:off x="4241800" y="16663988"/>
            <a:ext cx="101600" cy="1016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4" name="Rectangle 163"/>
          <p:cNvSpPr/>
          <p:nvPr/>
        </p:nvSpPr>
        <p:spPr>
          <a:xfrm>
            <a:off x="3822700" y="16816388"/>
            <a:ext cx="101600" cy="1016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6" name="Rectangle 165"/>
          <p:cNvSpPr/>
          <p:nvPr/>
        </p:nvSpPr>
        <p:spPr>
          <a:xfrm>
            <a:off x="3968750" y="16816388"/>
            <a:ext cx="101600" cy="1016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7" name="Rectangle 166"/>
          <p:cNvSpPr/>
          <p:nvPr/>
        </p:nvSpPr>
        <p:spPr>
          <a:xfrm>
            <a:off x="4106863" y="16816388"/>
            <a:ext cx="101600" cy="1016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0" name="Rectangle 169"/>
          <p:cNvSpPr/>
          <p:nvPr/>
        </p:nvSpPr>
        <p:spPr>
          <a:xfrm>
            <a:off x="4241800" y="16816388"/>
            <a:ext cx="101600" cy="1016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220" name="TextBox 24"/>
          <p:cNvSpPr txBox="1">
            <a:spLocks noChangeArrowheads="1"/>
          </p:cNvSpPr>
          <p:nvPr/>
        </p:nvSpPr>
        <p:spPr bwMode="auto">
          <a:xfrm>
            <a:off x="3543300" y="16663988"/>
            <a:ext cx="3270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>
                <a:solidFill>
                  <a:schemeClr val="tx2"/>
                </a:solidFill>
                <a:latin typeface="Impact" panose="020B0806030902050204" pitchFamily="34" charset="0"/>
              </a:rPr>
              <a:t>31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4843463" y="16397288"/>
            <a:ext cx="709612" cy="393700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5067300" y="16467138"/>
            <a:ext cx="252413" cy="252412"/>
          </a:xfrm>
          <a:prstGeom prst="ellipse">
            <a:avLst/>
          </a:prstGeom>
          <a:solidFill>
            <a:srgbClr val="CA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5121275" y="16517938"/>
            <a:ext cx="147638" cy="14763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5" name="Rounded Rectangle 54"/>
          <p:cNvSpPr/>
          <p:nvPr/>
        </p:nvSpPr>
        <p:spPr>
          <a:xfrm>
            <a:off x="5365750" y="16452850"/>
            <a:ext cx="141288" cy="46038"/>
          </a:xfrm>
          <a:prstGeom prst="roundRect">
            <a:avLst/>
          </a:prstGeom>
          <a:solidFill>
            <a:srgbClr val="CA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2" name="Round Same Side Corner Rectangle 61"/>
          <p:cNvSpPr/>
          <p:nvPr/>
        </p:nvSpPr>
        <p:spPr>
          <a:xfrm>
            <a:off x="4975225" y="16322675"/>
            <a:ext cx="447675" cy="130175"/>
          </a:xfrm>
          <a:prstGeom prst="round2Same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6" name="Teardrop 95"/>
          <p:cNvSpPr/>
          <p:nvPr/>
        </p:nvSpPr>
        <p:spPr>
          <a:xfrm rot="8085785">
            <a:off x="3794125" y="17440275"/>
            <a:ext cx="412750" cy="412750"/>
          </a:xfrm>
          <a:prstGeom prst="teardrop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8" name="Rounded Rectangle 97"/>
          <p:cNvSpPr/>
          <p:nvPr/>
        </p:nvSpPr>
        <p:spPr>
          <a:xfrm>
            <a:off x="3919538" y="17840325"/>
            <a:ext cx="161925" cy="190500"/>
          </a:xfrm>
          <a:prstGeom prst="round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72" name="Straight Connector 171"/>
          <p:cNvCxnSpPr/>
          <p:nvPr/>
        </p:nvCxnSpPr>
        <p:spPr>
          <a:xfrm>
            <a:off x="3917950" y="17897475"/>
            <a:ext cx="168275" cy="0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/>
          <p:cNvCxnSpPr/>
          <p:nvPr/>
        </p:nvCxnSpPr>
        <p:spPr>
          <a:xfrm>
            <a:off x="3914775" y="17938750"/>
            <a:ext cx="188913" cy="0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Connector 174"/>
          <p:cNvCxnSpPr/>
          <p:nvPr/>
        </p:nvCxnSpPr>
        <p:spPr>
          <a:xfrm>
            <a:off x="3917950" y="17980025"/>
            <a:ext cx="168275" cy="0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1" name="Oval 180"/>
          <p:cNvSpPr/>
          <p:nvPr/>
        </p:nvSpPr>
        <p:spPr>
          <a:xfrm>
            <a:off x="5021263" y="17246600"/>
            <a:ext cx="303212" cy="1143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2" name="Rounded Rectangle 181"/>
          <p:cNvSpPr/>
          <p:nvPr/>
        </p:nvSpPr>
        <p:spPr>
          <a:xfrm>
            <a:off x="4814888" y="17303750"/>
            <a:ext cx="709612" cy="498475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3" name="Rounded Rectangle 182"/>
          <p:cNvSpPr/>
          <p:nvPr/>
        </p:nvSpPr>
        <p:spPr>
          <a:xfrm>
            <a:off x="4932363" y="17327563"/>
            <a:ext cx="568325" cy="455612"/>
          </a:xfrm>
          <a:prstGeom prst="roundRect">
            <a:avLst/>
          </a:prstGeom>
          <a:solidFill>
            <a:srgbClr val="CA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85" name="Straight Connector 184"/>
          <p:cNvCxnSpPr/>
          <p:nvPr/>
        </p:nvCxnSpPr>
        <p:spPr>
          <a:xfrm flipV="1">
            <a:off x="5199063" y="17095788"/>
            <a:ext cx="65087" cy="182562"/>
          </a:xfrm>
          <a:prstGeom prst="line">
            <a:avLst/>
          </a:prstGeom>
          <a:ln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Connector 187"/>
          <p:cNvCxnSpPr/>
          <p:nvPr/>
        </p:nvCxnSpPr>
        <p:spPr>
          <a:xfrm flipH="1" flipV="1">
            <a:off x="5121275" y="17095788"/>
            <a:ext cx="60325" cy="182562"/>
          </a:xfrm>
          <a:prstGeom prst="line">
            <a:avLst/>
          </a:prstGeom>
          <a:ln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1" name="Oval 190"/>
          <p:cNvSpPr/>
          <p:nvPr/>
        </p:nvSpPr>
        <p:spPr>
          <a:xfrm>
            <a:off x="4857750" y="17440275"/>
            <a:ext cx="46038" cy="46038"/>
          </a:xfrm>
          <a:prstGeom prst="ellipse">
            <a:avLst/>
          </a:prstGeom>
          <a:solidFill>
            <a:srgbClr val="CA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2" name="Oval 191"/>
          <p:cNvSpPr/>
          <p:nvPr/>
        </p:nvSpPr>
        <p:spPr>
          <a:xfrm>
            <a:off x="4857750" y="17526000"/>
            <a:ext cx="46038" cy="44450"/>
          </a:xfrm>
          <a:prstGeom prst="ellipse">
            <a:avLst/>
          </a:prstGeom>
          <a:solidFill>
            <a:srgbClr val="CA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3" name="Oval 192"/>
          <p:cNvSpPr/>
          <p:nvPr/>
        </p:nvSpPr>
        <p:spPr>
          <a:xfrm>
            <a:off x="4857750" y="17613313"/>
            <a:ext cx="46038" cy="46037"/>
          </a:xfrm>
          <a:prstGeom prst="ellipse">
            <a:avLst/>
          </a:prstGeom>
          <a:solidFill>
            <a:srgbClr val="CA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5" name="Rounded Rectangle 194"/>
          <p:cNvSpPr/>
          <p:nvPr/>
        </p:nvSpPr>
        <p:spPr>
          <a:xfrm>
            <a:off x="4992688" y="18453100"/>
            <a:ext cx="414337" cy="450850"/>
          </a:xfrm>
          <a:prstGeom prst="round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6" name="Oval 195"/>
          <p:cNvSpPr/>
          <p:nvPr/>
        </p:nvSpPr>
        <p:spPr>
          <a:xfrm>
            <a:off x="5021263" y="18116550"/>
            <a:ext cx="344487" cy="344488"/>
          </a:xfrm>
          <a:prstGeom prst="ellipse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7" name="Rounded Rectangle 196"/>
          <p:cNvSpPr/>
          <p:nvPr/>
        </p:nvSpPr>
        <p:spPr>
          <a:xfrm rot="18922235">
            <a:off x="5168900" y="18467388"/>
            <a:ext cx="68263" cy="66675"/>
          </a:xfrm>
          <a:prstGeom prst="roundRect">
            <a:avLst/>
          </a:prstGeom>
          <a:solidFill>
            <a:srgbClr val="CA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8" name="Regular Pentagon 197"/>
          <p:cNvSpPr/>
          <p:nvPr/>
        </p:nvSpPr>
        <p:spPr>
          <a:xfrm rot="10800000">
            <a:off x="5165725" y="18548350"/>
            <a:ext cx="76200" cy="331788"/>
          </a:xfrm>
          <a:prstGeom prst="pentagon">
            <a:avLst/>
          </a:prstGeom>
          <a:solidFill>
            <a:srgbClr val="CA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2" name="Rounded Rectangle 201"/>
          <p:cNvSpPr/>
          <p:nvPr/>
        </p:nvSpPr>
        <p:spPr>
          <a:xfrm>
            <a:off x="3651250" y="18392775"/>
            <a:ext cx="736600" cy="487363"/>
          </a:xfrm>
          <a:prstGeom prst="round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07" name="Straight Connector 206"/>
          <p:cNvCxnSpPr/>
          <p:nvPr/>
        </p:nvCxnSpPr>
        <p:spPr>
          <a:xfrm flipH="1">
            <a:off x="4013200" y="18453100"/>
            <a:ext cx="374650" cy="184150"/>
          </a:xfrm>
          <a:prstGeom prst="line">
            <a:avLst/>
          </a:prstGeom>
          <a:ln>
            <a:solidFill>
              <a:srgbClr val="1F497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Connector 208"/>
          <p:cNvCxnSpPr/>
          <p:nvPr/>
        </p:nvCxnSpPr>
        <p:spPr>
          <a:xfrm flipH="1" flipV="1">
            <a:off x="3651250" y="18453100"/>
            <a:ext cx="368300" cy="184150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6" name="Straight Connector 215"/>
          <p:cNvCxnSpPr/>
          <p:nvPr/>
        </p:nvCxnSpPr>
        <p:spPr>
          <a:xfrm flipH="1">
            <a:off x="3702050" y="18595975"/>
            <a:ext cx="204788" cy="284163"/>
          </a:xfrm>
          <a:prstGeom prst="line">
            <a:avLst/>
          </a:prstGeom>
          <a:ln>
            <a:solidFill>
              <a:srgbClr val="1F497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/>
          <p:cNvCxnSpPr/>
          <p:nvPr/>
        </p:nvCxnSpPr>
        <p:spPr>
          <a:xfrm flipH="1" flipV="1">
            <a:off x="4106863" y="18595975"/>
            <a:ext cx="236537" cy="284163"/>
          </a:xfrm>
          <a:prstGeom prst="line">
            <a:avLst/>
          </a:prstGeom>
          <a:ln>
            <a:solidFill>
              <a:srgbClr val="1F497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4" name="Rectangle 223"/>
          <p:cNvSpPr/>
          <p:nvPr/>
        </p:nvSpPr>
        <p:spPr>
          <a:xfrm>
            <a:off x="3651250" y="19250025"/>
            <a:ext cx="790575" cy="5111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5" name="Rectangle 224"/>
          <p:cNvSpPr/>
          <p:nvPr/>
        </p:nvSpPr>
        <p:spPr>
          <a:xfrm>
            <a:off x="3681413" y="19272250"/>
            <a:ext cx="730250" cy="46672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6" name="Isosceles Triangle 225"/>
          <p:cNvSpPr/>
          <p:nvPr/>
        </p:nvSpPr>
        <p:spPr>
          <a:xfrm>
            <a:off x="3749675" y="19529425"/>
            <a:ext cx="331788" cy="146050"/>
          </a:xfrm>
          <a:prstGeom prst="triangl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7" name="Isosceles Triangle 226"/>
          <p:cNvSpPr/>
          <p:nvPr/>
        </p:nvSpPr>
        <p:spPr>
          <a:xfrm>
            <a:off x="3959225" y="19431000"/>
            <a:ext cx="420688" cy="244475"/>
          </a:xfrm>
          <a:prstGeom prst="triangle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8" name="Oval 227"/>
          <p:cNvSpPr/>
          <p:nvPr/>
        </p:nvSpPr>
        <p:spPr>
          <a:xfrm>
            <a:off x="3784600" y="19338925"/>
            <a:ext cx="92075" cy="92075"/>
          </a:xfrm>
          <a:prstGeom prst="ellipse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9" name="Oval 228"/>
          <p:cNvSpPr/>
          <p:nvPr/>
        </p:nvSpPr>
        <p:spPr>
          <a:xfrm>
            <a:off x="5056188" y="19223038"/>
            <a:ext cx="415925" cy="415925"/>
          </a:xfrm>
          <a:prstGeom prst="ellipse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0" name="Oval 229"/>
          <p:cNvSpPr/>
          <p:nvPr/>
        </p:nvSpPr>
        <p:spPr>
          <a:xfrm>
            <a:off x="5095875" y="19261138"/>
            <a:ext cx="339725" cy="339725"/>
          </a:xfrm>
          <a:prstGeom prst="ellipse">
            <a:avLst/>
          </a:prstGeom>
          <a:solidFill>
            <a:srgbClr val="CA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1" name="Rounded Rectangle 230"/>
          <p:cNvSpPr/>
          <p:nvPr/>
        </p:nvSpPr>
        <p:spPr>
          <a:xfrm rot="1788603">
            <a:off x="5030788" y="19561175"/>
            <a:ext cx="58737" cy="382588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5" name="Rounded Rectangle 234"/>
          <p:cNvSpPr/>
          <p:nvPr/>
        </p:nvSpPr>
        <p:spPr>
          <a:xfrm>
            <a:off x="292100" y="14647863"/>
            <a:ext cx="2806700" cy="1119187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257" name="TextBox 235"/>
          <p:cNvSpPr txBox="1">
            <a:spLocks noChangeArrowheads="1"/>
          </p:cNvSpPr>
          <p:nvPr/>
        </p:nvSpPr>
        <p:spPr bwMode="auto">
          <a:xfrm>
            <a:off x="406400" y="14939963"/>
            <a:ext cx="26924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000">
                <a:solidFill>
                  <a:schemeClr val="bg1"/>
                </a:solidFill>
                <a:latin typeface="Helvetica" panose="020B0604020202020204" pitchFamily="34" charset="0"/>
              </a:rPr>
              <a:t>Každá z těchto ikon byla vytvořená pomocí základních tvarů které powerpoint nabízí. Čtverce, kolečka, atd</a:t>
            </a:r>
            <a:endParaRPr lang="en-US" sz="100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237" name="Rounded Rectangle 236"/>
          <p:cNvSpPr/>
          <p:nvPr/>
        </p:nvSpPr>
        <p:spPr>
          <a:xfrm>
            <a:off x="6062663" y="15595600"/>
            <a:ext cx="2806700" cy="660400"/>
          </a:xfrm>
          <a:prstGeom prst="roundRect">
            <a:avLst/>
          </a:prstGeom>
          <a:solidFill>
            <a:srgbClr val="CA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259" name="TextBox 237"/>
          <p:cNvSpPr txBox="1">
            <a:spLocks noChangeArrowheads="1"/>
          </p:cNvSpPr>
          <p:nvPr/>
        </p:nvSpPr>
        <p:spPr bwMode="auto">
          <a:xfrm>
            <a:off x="6121400" y="15711488"/>
            <a:ext cx="2692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000">
                <a:solidFill>
                  <a:srgbClr val="FFFFFF"/>
                </a:solidFill>
                <a:latin typeface="Helvetica" panose="020B0604020202020204" pitchFamily="34" charset="0"/>
              </a:rPr>
              <a:t>Zde je další text který je vhodný pro vaší info grafiku</a:t>
            </a:r>
            <a:endParaRPr lang="en-US" sz="1000">
              <a:solidFill>
                <a:srgbClr val="FFFFFF"/>
              </a:solidFill>
              <a:latin typeface="Helvetica" panose="020B0604020202020204" pitchFamily="34" charset="0"/>
            </a:endParaRPr>
          </a:p>
        </p:txBody>
      </p:sp>
      <p:sp>
        <p:nvSpPr>
          <p:cNvPr id="239" name="Rounded Rectangle 238"/>
          <p:cNvSpPr/>
          <p:nvPr/>
        </p:nvSpPr>
        <p:spPr>
          <a:xfrm>
            <a:off x="292100" y="17313275"/>
            <a:ext cx="2806700" cy="977900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261" name="TextBox 239"/>
          <p:cNvSpPr txBox="1">
            <a:spLocks noChangeArrowheads="1"/>
          </p:cNvSpPr>
          <p:nvPr/>
        </p:nvSpPr>
        <p:spPr bwMode="auto">
          <a:xfrm>
            <a:off x="406400" y="17608550"/>
            <a:ext cx="2692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000">
                <a:solidFill>
                  <a:srgbClr val="FFFFFF"/>
                </a:solidFill>
                <a:latin typeface="Helvetica" panose="020B0604020202020204" pitchFamily="34" charset="0"/>
              </a:rPr>
              <a:t>Zde je další text který je vhodný pro vaší info grafiku</a:t>
            </a:r>
            <a:endParaRPr lang="en-US" sz="1000">
              <a:solidFill>
                <a:srgbClr val="FFFFFF"/>
              </a:solidFill>
              <a:latin typeface="Helvetica" panose="020B0604020202020204" pitchFamily="34" charset="0"/>
            </a:endParaRPr>
          </a:p>
        </p:txBody>
      </p:sp>
      <p:sp>
        <p:nvSpPr>
          <p:cNvPr id="241" name="Rounded Rectangle 240"/>
          <p:cNvSpPr/>
          <p:nvPr/>
        </p:nvSpPr>
        <p:spPr>
          <a:xfrm>
            <a:off x="6054725" y="19103975"/>
            <a:ext cx="2806700" cy="828675"/>
          </a:xfrm>
          <a:prstGeom prst="roundRect">
            <a:avLst/>
          </a:prstGeom>
          <a:solidFill>
            <a:srgbClr val="CA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263" name="TextBox 241"/>
          <p:cNvSpPr txBox="1">
            <a:spLocks noChangeArrowheads="1"/>
          </p:cNvSpPr>
          <p:nvPr/>
        </p:nvSpPr>
        <p:spPr bwMode="auto">
          <a:xfrm>
            <a:off x="6100763" y="19338925"/>
            <a:ext cx="2692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000">
                <a:solidFill>
                  <a:srgbClr val="FFFFFF"/>
                </a:solidFill>
                <a:latin typeface="Helvetica" panose="020B0604020202020204" pitchFamily="34" charset="0"/>
              </a:rPr>
              <a:t>Zde je další text který je vhodný pro vaší info grafiku</a:t>
            </a:r>
            <a:endParaRPr lang="en-US" sz="1000">
              <a:solidFill>
                <a:srgbClr val="FFFFFF"/>
              </a:solidFill>
              <a:latin typeface="Helvetica" panose="020B0604020202020204" pitchFamily="34" charset="0"/>
            </a:endParaRPr>
          </a:p>
        </p:txBody>
      </p:sp>
      <p:sp>
        <p:nvSpPr>
          <p:cNvPr id="243" name="Wave 242"/>
          <p:cNvSpPr/>
          <p:nvPr/>
        </p:nvSpPr>
        <p:spPr>
          <a:xfrm>
            <a:off x="533400" y="21932900"/>
            <a:ext cx="2098675" cy="1574800"/>
          </a:xfrm>
          <a:prstGeom prst="wave">
            <a:avLst/>
          </a:prstGeom>
          <a:solidFill>
            <a:srgbClr val="CA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44" name="Wave 243"/>
          <p:cNvSpPr/>
          <p:nvPr/>
        </p:nvSpPr>
        <p:spPr>
          <a:xfrm flipH="1">
            <a:off x="6419850" y="21932900"/>
            <a:ext cx="2098675" cy="1574800"/>
          </a:xfrm>
          <a:prstGeom prst="wav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45" name="Rounded Rectangle 244"/>
          <p:cNvSpPr/>
          <p:nvPr/>
        </p:nvSpPr>
        <p:spPr>
          <a:xfrm>
            <a:off x="2540000" y="23241000"/>
            <a:ext cx="92075" cy="1339850"/>
          </a:xfrm>
          <a:prstGeom prst="roundRect">
            <a:avLst/>
          </a:prstGeom>
          <a:solidFill>
            <a:srgbClr val="CA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46" name="Rounded Rectangle 245"/>
          <p:cNvSpPr/>
          <p:nvPr/>
        </p:nvSpPr>
        <p:spPr>
          <a:xfrm>
            <a:off x="6419850" y="23241000"/>
            <a:ext cx="92075" cy="1339850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268" name="TextBox 246"/>
          <p:cNvSpPr txBox="1">
            <a:spLocks noChangeArrowheads="1"/>
          </p:cNvSpPr>
          <p:nvPr/>
        </p:nvSpPr>
        <p:spPr bwMode="auto">
          <a:xfrm>
            <a:off x="533400" y="25342850"/>
            <a:ext cx="22225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200">
                <a:latin typeface="Helvetica" panose="020B0604020202020204" pitchFamily="34" charset="0"/>
              </a:rPr>
              <a:t>Zde je další text který může například shrnout obsah info grafiky</a:t>
            </a:r>
            <a:endParaRPr lang="en-US" sz="1200">
              <a:latin typeface="Helvetica" panose="020B0604020202020204" pitchFamily="34" charset="0"/>
            </a:endParaRPr>
          </a:p>
        </p:txBody>
      </p:sp>
      <p:sp>
        <p:nvSpPr>
          <p:cNvPr id="5269" name="TextBox 247"/>
          <p:cNvSpPr txBox="1">
            <a:spLocks noChangeArrowheads="1"/>
          </p:cNvSpPr>
          <p:nvPr/>
        </p:nvSpPr>
        <p:spPr bwMode="auto">
          <a:xfrm>
            <a:off x="6419850" y="25342850"/>
            <a:ext cx="22225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200">
                <a:latin typeface="Helvetica" panose="020B0604020202020204" pitchFamily="34" charset="0"/>
              </a:rPr>
              <a:t>Zde je další text který může například shrnout obsah info grafiky</a:t>
            </a:r>
            <a:endParaRPr lang="en-US" sz="1200">
              <a:latin typeface="Helvetica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3339</TotalTime>
  <Words>208</Words>
  <Application>Microsoft Office PowerPoint</Application>
  <PresentationFormat>Custom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Calibri</vt:lpstr>
      <vt:lpstr>MS PGothic</vt:lpstr>
      <vt:lpstr>Arial</vt:lpstr>
      <vt:lpstr>Impact</vt:lpstr>
      <vt:lpstr>Helvetica</vt:lpstr>
      <vt:lpstr>Agency FB</vt:lpstr>
      <vt:lpstr>Wingdings</vt:lpstr>
      <vt:lpstr>Britannic Bold</vt:lpstr>
      <vt:lpstr>Franklin Gothic Demi Cond</vt:lpstr>
      <vt:lpstr>Lobster 1.4</vt:lpstr>
      <vt:lpstr>Office Theme</vt:lpstr>
      <vt:lpstr>PowerPoint Presentation</vt:lpstr>
    </vt:vector>
  </TitlesOfParts>
  <Company>HubSpot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Demond Wong</dc:creator>
  <cp:lastModifiedBy>Otakar Libal</cp:lastModifiedBy>
  <cp:revision>128</cp:revision>
  <dcterms:created xsi:type="dcterms:W3CDTF">2013-02-06T15:19:00Z</dcterms:created>
  <dcterms:modified xsi:type="dcterms:W3CDTF">2014-07-04T13:28:47Z</dcterms:modified>
</cp:coreProperties>
</file>