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27432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A100"/>
    <a:srgbClr val="CA2B1C"/>
    <a:srgbClr val="FFD462"/>
    <a:srgbClr val="1CDFFD"/>
    <a:srgbClr val="CA0000"/>
    <a:srgbClr val="E40000"/>
    <a:srgbClr val="AA2000"/>
    <a:srgbClr val="FFC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2214" y="-5268"/>
      </p:cViewPr>
      <p:guideLst>
        <p:guide orient="horz" pos="864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21702"/>
            <a:ext cx="7772400" cy="5880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544800"/>
            <a:ext cx="6400800" cy="7010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87EBA-C124-42F7-BA41-E6710BC065C4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1A993-32FE-443F-8409-BFB7D33853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601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C38D1-5E92-4041-9AAF-34D9DCB463C6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A81B5-8C79-472C-A80C-1F61BD529B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50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394200"/>
            <a:ext cx="2057400" cy="9362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394200"/>
            <a:ext cx="6019800" cy="9362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DB34A-BBD2-4858-8690-96D6584D5425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1ED9A-BA3E-4BE1-8EDA-C84DF49370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315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89376-C227-4ACB-9304-E2132C33F834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39437-BD01-495C-B481-9A960E8C93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397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7627602"/>
            <a:ext cx="7772400" cy="54483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626854"/>
            <a:ext cx="7772400" cy="600074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2F9FE-BCA2-46FE-BF1D-09BE21347169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41723-7987-49C5-8F4C-CCE7913B9C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158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5603200"/>
            <a:ext cx="4038600" cy="7241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603200"/>
            <a:ext cx="4038600" cy="7241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6B01C-DD43-4E0C-BC1C-11AC70C2CAD9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70F29-3BE9-47C0-B712-3EE04F7462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10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8552"/>
            <a:ext cx="8229600" cy="457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140452"/>
            <a:ext cx="4040188" cy="25590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8699500"/>
            <a:ext cx="4040188" cy="158051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6140452"/>
            <a:ext cx="4041775" cy="25590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8699500"/>
            <a:ext cx="4041775" cy="158051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25CC2-3F51-4796-8A77-FEC3233C2197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BC0C6-D94E-49AE-90A3-0802514C63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178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FC170-2681-4FFF-B85A-D5FC30246B04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C39B7-C5B8-4751-80B9-D5C48E413C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883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B8959-6E8A-4D21-AB91-0DBBB04E4859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DAF7E-851A-4D6B-8C2E-B0533D666F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771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92200"/>
            <a:ext cx="3008313" cy="4648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92202"/>
            <a:ext cx="5111750" cy="234124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740402"/>
            <a:ext cx="3008313" cy="187642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E57DA-A5E5-49FE-93B3-ED4A52A65B11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19ED0-F65A-4F79-9727-0E9A9C74BF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18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19202400"/>
            <a:ext cx="5486400" cy="22669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451100"/>
            <a:ext cx="5486400" cy="164592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21469352"/>
            <a:ext cx="5486400" cy="321944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E7D8E-4D6D-400E-8405-87CD5CA527ED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D657C-4A52-494B-8220-AD11E85118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577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98550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6400800"/>
            <a:ext cx="8229600" cy="1810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25425400"/>
            <a:ext cx="2133600" cy="14605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3369690-D975-417E-AA09-DAC513BBE0CC}" type="datetimeFigureOut">
              <a:rPr lang="en-US"/>
              <a:pPr>
                <a:defRPr/>
              </a:pPr>
              <a:t>7/4/2014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25425400"/>
            <a:ext cx="28956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25425400"/>
            <a:ext cx="2133600" cy="14605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F96CF9B-EFD1-41B8-BEF4-5CE74771B2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 rot="10800000">
            <a:off x="3248025" y="9245600"/>
            <a:ext cx="5524500" cy="3527425"/>
          </a:xfrm>
          <a:prstGeom prst="rightArrow">
            <a:avLst>
              <a:gd name="adj1" fmla="val 50000"/>
              <a:gd name="adj2" fmla="val 49709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88963" y="8802688"/>
            <a:ext cx="7175500" cy="26987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76" name="TextBox 9"/>
          <p:cNvSpPr txBox="1">
            <a:spLocks noChangeArrowheads="1"/>
          </p:cNvSpPr>
          <p:nvPr/>
        </p:nvSpPr>
        <p:spPr bwMode="auto">
          <a:xfrm>
            <a:off x="588963" y="8097838"/>
            <a:ext cx="7175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4000">
                <a:latin typeface="Agency FB" panose="020B0503020202020204" pitchFamily="34" charset="0"/>
              </a:rPr>
              <a:t>Tvorba info-grafiky</a:t>
            </a:r>
            <a:endParaRPr lang="en-US" sz="4000">
              <a:latin typeface="Agency FB" panose="020B0503020202020204" pitchFamily="34" charset="0"/>
            </a:endParaRPr>
          </a:p>
        </p:txBody>
      </p:sp>
      <p:sp>
        <p:nvSpPr>
          <p:cNvPr id="3077" name="TextBox 10"/>
          <p:cNvSpPr txBox="1">
            <a:spLocks noChangeArrowheads="1"/>
          </p:cNvSpPr>
          <p:nvPr/>
        </p:nvSpPr>
        <p:spPr bwMode="auto">
          <a:xfrm>
            <a:off x="4157663" y="10277475"/>
            <a:ext cx="48133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>
                <a:latin typeface="Arial" panose="020B0604020202020204" pitchFamily="34" charset="0"/>
              </a:rPr>
              <a:t>Při tvorbě info-grafiky není dobré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>
                <a:latin typeface="Arial" panose="020B0604020202020204" pitchFamily="34" charset="0"/>
              </a:rPr>
              <a:t>kombinovat více než 4 barvy. V začátku je dobré si rozmyslet který obsah je nejdůležitější a vložit ho na začátek info-grafiky pro rychlé zaujetí pozornosti</a:t>
            </a:r>
            <a:endParaRPr lang="en-US" sz="1800">
              <a:latin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409575" y="13993813"/>
            <a:ext cx="7175500" cy="26987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79" name="TextBox 16"/>
          <p:cNvSpPr txBox="1">
            <a:spLocks noChangeArrowheads="1"/>
          </p:cNvSpPr>
          <p:nvPr/>
        </p:nvSpPr>
        <p:spPr bwMode="auto">
          <a:xfrm>
            <a:off x="361950" y="13292138"/>
            <a:ext cx="7175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4000">
                <a:latin typeface="Agency FB" panose="020B0503020202020204" pitchFamily="34" charset="0"/>
              </a:rPr>
              <a:t>Využijte tvary které powerpoint nabízí </a:t>
            </a:r>
            <a:endParaRPr lang="en-US" sz="4000">
              <a:latin typeface="Agency FB" panose="020B0503020202020204" pitchFamily="34" charset="0"/>
            </a:endParaRPr>
          </a:p>
        </p:txBody>
      </p:sp>
      <p:sp>
        <p:nvSpPr>
          <p:cNvPr id="20" name="Rounded Rectangular Callout 19"/>
          <p:cNvSpPr/>
          <p:nvPr/>
        </p:nvSpPr>
        <p:spPr>
          <a:xfrm>
            <a:off x="612775" y="14566900"/>
            <a:ext cx="5130800" cy="1878013"/>
          </a:xfrm>
          <a:prstGeom prst="wedgeRoundRectCallou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81" name="TextBox 20"/>
          <p:cNvSpPr txBox="1">
            <a:spLocks noChangeArrowheads="1"/>
          </p:cNvSpPr>
          <p:nvPr/>
        </p:nvSpPr>
        <p:spPr bwMode="auto">
          <a:xfrm>
            <a:off x="3119438" y="15012988"/>
            <a:ext cx="25225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>
                <a:solidFill>
                  <a:schemeClr val="bg1"/>
                </a:solidFill>
                <a:latin typeface="Arial" panose="020B0604020202020204" pitchFamily="34" charset="0"/>
              </a:rPr>
              <a:t>Microsoft nabízí nepřeberné množství předpřipravených tvarů</a:t>
            </a:r>
            <a:endParaRPr lang="en-US" sz="1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082" name="TextBox 21"/>
          <p:cNvSpPr txBox="1">
            <a:spLocks noChangeArrowheads="1"/>
          </p:cNvSpPr>
          <p:nvPr/>
        </p:nvSpPr>
        <p:spPr bwMode="auto">
          <a:xfrm>
            <a:off x="758825" y="14625638"/>
            <a:ext cx="251777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3600">
                <a:solidFill>
                  <a:schemeClr val="bg1"/>
                </a:solidFill>
                <a:latin typeface="Agency FB" panose="020B0503020202020204" pitchFamily="34" charset="0"/>
              </a:rPr>
              <a:t>Více než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3600">
                <a:solidFill>
                  <a:schemeClr val="bg1"/>
                </a:solidFill>
                <a:latin typeface="Agency FB" panose="020B0503020202020204" pitchFamily="34" charset="0"/>
              </a:rPr>
              <a:t>400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3600">
                <a:solidFill>
                  <a:schemeClr val="bg1"/>
                </a:solidFill>
                <a:latin typeface="Agency FB" panose="020B0503020202020204" pitchFamily="34" charset="0"/>
              </a:rPr>
              <a:t>možností</a:t>
            </a:r>
            <a:endParaRPr lang="en-US" sz="3600">
              <a:solidFill>
                <a:srgbClr val="FFFFFF"/>
              </a:solidFill>
              <a:latin typeface="Agency FB" panose="020B0503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690563" y="17673638"/>
            <a:ext cx="1446212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136775" y="17022763"/>
            <a:ext cx="865188" cy="650875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001963" y="17022763"/>
            <a:ext cx="559435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Rounded Rectangular Callout 35"/>
          <p:cNvSpPr/>
          <p:nvPr/>
        </p:nvSpPr>
        <p:spPr>
          <a:xfrm>
            <a:off x="3171825" y="17673638"/>
            <a:ext cx="5132388" cy="1878012"/>
          </a:xfrm>
          <a:prstGeom prst="wedgeRoundRectCallou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87" name="TextBox 36"/>
          <p:cNvSpPr txBox="1">
            <a:spLocks noChangeArrowheads="1"/>
          </p:cNvSpPr>
          <p:nvPr/>
        </p:nvSpPr>
        <p:spPr bwMode="auto">
          <a:xfrm>
            <a:off x="5499100" y="18040350"/>
            <a:ext cx="25209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>
                <a:solidFill>
                  <a:schemeClr val="bg1"/>
                </a:solidFill>
                <a:latin typeface="Arial" panose="020B0604020202020204" pitchFamily="34" charset="0"/>
              </a:rPr>
              <a:t>Písma jako například </a:t>
            </a:r>
            <a:r>
              <a:rPr lang="en-US" sz="1800">
                <a:solidFill>
                  <a:schemeClr val="bg1"/>
                </a:solidFill>
                <a:latin typeface="Arial" panose="020B0604020202020204" pitchFamily="34" charset="0"/>
              </a:rPr>
              <a:t>Wingdings </a:t>
            </a:r>
            <a:r>
              <a:rPr lang="cs-CZ" sz="1800">
                <a:solidFill>
                  <a:schemeClr val="bg1"/>
                </a:solidFill>
                <a:latin typeface="Arial" panose="020B0604020202020204" pitchFamily="34" charset="0"/>
              </a:rPr>
              <a:t>se dají použít k vytvoření extra znaků</a:t>
            </a:r>
            <a:endParaRPr lang="en-US" sz="1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088" name="TextBox 37"/>
          <p:cNvSpPr txBox="1">
            <a:spLocks noChangeArrowheads="1"/>
          </p:cNvSpPr>
          <p:nvPr/>
        </p:nvSpPr>
        <p:spPr bwMode="auto">
          <a:xfrm>
            <a:off x="3119438" y="17880013"/>
            <a:ext cx="279082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9600">
                <a:solidFill>
                  <a:schemeClr val="bg1"/>
                </a:solidFill>
                <a:latin typeface="Wingdings" panose="05000000000000000000" pitchFamily="2" charset="2"/>
              </a:rPr>
              <a:t>]</a:t>
            </a:r>
          </a:p>
        </p:txBody>
      </p:sp>
      <p:cxnSp>
        <p:nvCxnSpPr>
          <p:cNvPr id="39" name="Straight Connector 38"/>
          <p:cNvCxnSpPr/>
          <p:nvPr/>
        </p:nvCxnSpPr>
        <p:spPr>
          <a:xfrm>
            <a:off x="5910263" y="20772438"/>
            <a:ext cx="268605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4252913" y="20380325"/>
            <a:ext cx="1657350" cy="392113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71513" y="20380325"/>
            <a:ext cx="35814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Rounded Rectangular Callout 47"/>
          <p:cNvSpPr/>
          <p:nvPr/>
        </p:nvSpPr>
        <p:spPr>
          <a:xfrm>
            <a:off x="612775" y="21001038"/>
            <a:ext cx="5130800" cy="1876425"/>
          </a:xfrm>
          <a:prstGeom prst="wedgeRoundRectCallou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93" name="TextBox 48"/>
          <p:cNvSpPr txBox="1">
            <a:spLocks noChangeArrowheads="1"/>
          </p:cNvSpPr>
          <p:nvPr/>
        </p:nvSpPr>
        <p:spPr bwMode="auto">
          <a:xfrm>
            <a:off x="2938463" y="21478875"/>
            <a:ext cx="25225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>
                <a:solidFill>
                  <a:schemeClr val="bg1"/>
                </a:solidFill>
                <a:latin typeface="Arial" panose="020B0604020202020204" pitchFamily="34" charset="0"/>
              </a:rPr>
              <a:t>Nebojte se tvary kombinovat, a vytvořit komplexnější grafiku</a:t>
            </a:r>
            <a:endParaRPr lang="en-US" sz="1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1" name="Cloud 50"/>
          <p:cNvSpPr/>
          <p:nvPr/>
        </p:nvSpPr>
        <p:spPr>
          <a:xfrm>
            <a:off x="1001713" y="21296313"/>
            <a:ext cx="1622425" cy="1058862"/>
          </a:xfrm>
          <a:prstGeom prst="cloud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2" name="Lightning Bolt 51"/>
          <p:cNvSpPr/>
          <p:nvPr/>
        </p:nvSpPr>
        <p:spPr>
          <a:xfrm>
            <a:off x="1636713" y="21772563"/>
            <a:ext cx="763587" cy="1035050"/>
          </a:xfrm>
          <a:prstGeom prst="lightningBolt">
            <a:avLst/>
          </a:prstGeom>
          <a:solidFill>
            <a:schemeClr val="bg1"/>
          </a:solidFill>
          <a:ln>
            <a:solidFill>
              <a:srgbClr val="FFFF00"/>
            </a:solidFill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>
            <a:off x="914400" y="24390350"/>
            <a:ext cx="1446213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2360613" y="23525163"/>
            <a:ext cx="865187" cy="865187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3225800" y="23525163"/>
            <a:ext cx="530225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7" name="Rounded Rectangular Callout 56"/>
          <p:cNvSpPr/>
          <p:nvPr/>
        </p:nvSpPr>
        <p:spPr>
          <a:xfrm>
            <a:off x="3395663" y="24026813"/>
            <a:ext cx="5132387" cy="2736850"/>
          </a:xfrm>
          <a:prstGeom prst="wedgeRoundRectCallou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00" name="TextBox 57"/>
          <p:cNvSpPr txBox="1">
            <a:spLocks noChangeArrowheads="1"/>
          </p:cNvSpPr>
          <p:nvPr/>
        </p:nvSpPr>
        <p:spPr bwMode="auto">
          <a:xfrm>
            <a:off x="5737225" y="24501475"/>
            <a:ext cx="252253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>
                <a:solidFill>
                  <a:schemeClr val="bg1"/>
                </a:solidFill>
                <a:latin typeface="Arial" panose="020B0604020202020204" pitchFamily="34" charset="0"/>
              </a:rPr>
              <a:t>Upravte si barvy grafiky a písma dle vašich požadavků tak aby barvy reprezentovali vaši značku</a:t>
            </a:r>
            <a:endParaRPr lang="en-US" sz="1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9" name="5-Point Star 8"/>
          <p:cNvSpPr/>
          <p:nvPr/>
        </p:nvSpPr>
        <p:spPr>
          <a:xfrm>
            <a:off x="2327275" y="2144713"/>
            <a:ext cx="4462463" cy="3832225"/>
          </a:xfrm>
          <a:prstGeom prst="star5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1" name="Donut 60"/>
          <p:cNvSpPr/>
          <p:nvPr/>
        </p:nvSpPr>
        <p:spPr>
          <a:xfrm>
            <a:off x="3657600" y="24571325"/>
            <a:ext cx="1803400" cy="1801813"/>
          </a:xfrm>
          <a:prstGeom prst="donut">
            <a:avLst/>
          </a:prstGeom>
          <a:solidFill>
            <a:srgbClr val="C00000"/>
          </a:solidFill>
          <a:ln>
            <a:solidFill>
              <a:srgbClr val="CA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5-Point Star 9"/>
          <p:cNvSpPr/>
          <p:nvPr/>
        </p:nvSpPr>
        <p:spPr>
          <a:xfrm>
            <a:off x="6243638" y="14582775"/>
            <a:ext cx="1168400" cy="1071563"/>
          </a:xfrm>
          <a:prstGeom prst="star5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2" name="Block Arc 61"/>
          <p:cNvSpPr/>
          <p:nvPr/>
        </p:nvSpPr>
        <p:spPr>
          <a:xfrm rot="3154181">
            <a:off x="3674268" y="24570532"/>
            <a:ext cx="1801813" cy="1803400"/>
          </a:xfrm>
          <a:prstGeom prst="blockArc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105" name="TextBox 62"/>
          <p:cNvSpPr txBox="1">
            <a:spLocks noChangeArrowheads="1"/>
          </p:cNvSpPr>
          <p:nvPr/>
        </p:nvSpPr>
        <p:spPr bwMode="auto">
          <a:xfrm>
            <a:off x="4271963" y="25250775"/>
            <a:ext cx="796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000">
                <a:solidFill>
                  <a:schemeClr val="bg1"/>
                </a:solidFill>
              </a:rPr>
              <a:t>50%</a:t>
            </a:r>
          </a:p>
        </p:txBody>
      </p:sp>
      <p:cxnSp>
        <p:nvCxnSpPr>
          <p:cNvPr id="64" name="Straight Connector 63"/>
          <p:cNvCxnSpPr/>
          <p:nvPr/>
        </p:nvCxnSpPr>
        <p:spPr>
          <a:xfrm>
            <a:off x="903288" y="1908175"/>
            <a:ext cx="710565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07" name="TextBox 69"/>
          <p:cNvSpPr txBox="1">
            <a:spLocks noChangeArrowheads="1"/>
          </p:cNvSpPr>
          <p:nvPr/>
        </p:nvSpPr>
        <p:spPr bwMode="auto">
          <a:xfrm>
            <a:off x="755650" y="49213"/>
            <a:ext cx="7402513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1500">
                <a:latin typeface="Agency FB" panose="020B0503020202020204" pitchFamily="34" charset="0"/>
              </a:rPr>
              <a:t>Hlavní nadpis</a:t>
            </a:r>
            <a:endParaRPr lang="en-US" sz="11500">
              <a:latin typeface="Agency FB" panose="020B0503020202020204" pitchFamily="34" charset="0"/>
            </a:endParaRPr>
          </a:p>
        </p:txBody>
      </p:sp>
      <p:sp>
        <p:nvSpPr>
          <p:cNvPr id="17" name="Rectangular Callout 16"/>
          <p:cNvSpPr/>
          <p:nvPr/>
        </p:nvSpPr>
        <p:spPr>
          <a:xfrm rot="10800000">
            <a:off x="938213" y="5454650"/>
            <a:ext cx="7321550" cy="1787525"/>
          </a:xfrm>
          <a:prstGeom prst="wedgeRectCallout">
            <a:avLst>
              <a:gd name="adj1" fmla="val -14589"/>
              <a:gd name="adj2" fmla="val 37500"/>
            </a:avLst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109" name="TextBox 74"/>
          <p:cNvSpPr txBox="1">
            <a:spLocks noChangeArrowheads="1"/>
          </p:cNvSpPr>
          <p:nvPr/>
        </p:nvSpPr>
        <p:spPr bwMode="auto">
          <a:xfrm>
            <a:off x="1095375" y="5599113"/>
            <a:ext cx="7148513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>
                <a:solidFill>
                  <a:schemeClr val="bg1"/>
                </a:solidFill>
                <a:latin typeface="Arial" panose="020B0604020202020204" pitchFamily="34" charset="0"/>
              </a:rPr>
              <a:t>Zde je místo pro přidání dalšího libovolného textu Zde je místo pro přidání dalšího libovolného textu </a:t>
            </a:r>
            <a:endParaRPr lang="en-US" sz="18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>
                <a:solidFill>
                  <a:schemeClr val="bg1"/>
                </a:solidFill>
                <a:latin typeface="Arial" panose="020B0604020202020204" pitchFamily="34" charset="0"/>
              </a:rPr>
              <a:t>Zde je místo pro přidání dalšího libovolného textu </a:t>
            </a:r>
            <a:endParaRPr lang="en-US" sz="18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>
                <a:solidFill>
                  <a:schemeClr val="bg1"/>
                </a:solidFill>
                <a:latin typeface="Arial" panose="020B0604020202020204" pitchFamily="34" charset="0"/>
              </a:rPr>
              <a:t>Zde je místo pro přidání dalšího libovolného textu </a:t>
            </a:r>
            <a:endParaRPr lang="en-US" sz="180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>
                <a:solidFill>
                  <a:schemeClr val="bg1"/>
                </a:solidFill>
                <a:latin typeface="Arial" panose="020B0604020202020204" pitchFamily="34" charset="0"/>
              </a:rPr>
              <a:t>Zde je místo pro přidání dalšího libovolného textu  </a:t>
            </a:r>
            <a:endParaRPr lang="en-US" sz="1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Right Arrow 1"/>
          <p:cNvSpPr/>
          <p:nvPr/>
        </p:nvSpPr>
        <p:spPr>
          <a:xfrm rot="19058006">
            <a:off x="6235700" y="14843125"/>
            <a:ext cx="1930400" cy="957263"/>
          </a:xfrm>
          <a:prstGeom prst="right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Left Arrow 2"/>
          <p:cNvSpPr/>
          <p:nvPr/>
        </p:nvSpPr>
        <p:spPr>
          <a:xfrm rot="2056423">
            <a:off x="554038" y="18384838"/>
            <a:ext cx="1965325" cy="974725"/>
          </a:xfrm>
          <a:prstGeom prst="left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" name="Right Arrow 43"/>
          <p:cNvSpPr/>
          <p:nvPr/>
        </p:nvSpPr>
        <p:spPr>
          <a:xfrm rot="19058006">
            <a:off x="6572250" y="21464588"/>
            <a:ext cx="1931988" cy="955675"/>
          </a:xfrm>
          <a:prstGeom prst="right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Left Arrow 44"/>
          <p:cNvSpPr/>
          <p:nvPr/>
        </p:nvSpPr>
        <p:spPr>
          <a:xfrm rot="2056423">
            <a:off x="793750" y="25485725"/>
            <a:ext cx="1966913" cy="974725"/>
          </a:xfrm>
          <a:prstGeom prst="left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767513" y="15393988"/>
            <a:ext cx="1049337" cy="1050925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025525" y="19145250"/>
            <a:ext cx="787400" cy="78740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Isosceles Triangle 11"/>
          <p:cNvSpPr/>
          <p:nvPr/>
        </p:nvSpPr>
        <p:spPr>
          <a:xfrm>
            <a:off x="6688138" y="22250400"/>
            <a:ext cx="1001712" cy="863600"/>
          </a:xfrm>
          <a:prstGeom prst="triangle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L-Shape 12"/>
          <p:cNvSpPr/>
          <p:nvPr/>
        </p:nvSpPr>
        <p:spPr>
          <a:xfrm>
            <a:off x="1539875" y="26179463"/>
            <a:ext cx="1084263" cy="1084262"/>
          </a:xfrm>
          <a:prstGeom prst="corner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Pie 4"/>
          <p:cNvSpPr/>
          <p:nvPr/>
        </p:nvSpPr>
        <p:spPr>
          <a:xfrm>
            <a:off x="361950" y="9904413"/>
            <a:ext cx="2559050" cy="2254250"/>
          </a:xfrm>
          <a:prstGeom prst="pi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3339</TotalTime>
  <Words>128</Words>
  <Application>Microsoft Office PowerPoint</Application>
  <PresentationFormat>Custom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Calibri</vt:lpstr>
      <vt:lpstr>MS PGothic</vt:lpstr>
      <vt:lpstr>Arial</vt:lpstr>
      <vt:lpstr>Impact</vt:lpstr>
      <vt:lpstr>Helvetica</vt:lpstr>
      <vt:lpstr>Agency FB</vt:lpstr>
      <vt:lpstr>Wingdings</vt:lpstr>
      <vt:lpstr>Britannic Bold</vt:lpstr>
      <vt:lpstr>Franklin Gothic Demi Cond</vt:lpstr>
      <vt:lpstr>Lobster 1.4</vt:lpstr>
      <vt:lpstr>Office Theme</vt:lpstr>
      <vt:lpstr>PowerPoint Presentation</vt:lpstr>
    </vt:vector>
  </TitlesOfParts>
  <Company>HubSpot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Demond Wong</dc:creator>
  <cp:lastModifiedBy>Otakar Libal</cp:lastModifiedBy>
  <cp:revision>128</cp:revision>
  <dcterms:created xsi:type="dcterms:W3CDTF">2013-02-06T15:19:00Z</dcterms:created>
  <dcterms:modified xsi:type="dcterms:W3CDTF">2014-07-04T13:27:12Z</dcterms:modified>
</cp:coreProperties>
</file>