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100"/>
    <a:srgbClr val="CA2B1C"/>
    <a:srgbClr val="FFD462"/>
    <a:srgbClr val="1CDFFD"/>
    <a:srgbClr val="CA0000"/>
    <a:srgbClr val="E40000"/>
    <a:srgbClr val="AA2000"/>
    <a:srgbClr val="FFC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582" y="-4842"/>
      </p:cViewPr>
      <p:guideLst>
        <p:guide orient="horz" pos="86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79AAF-3DFE-465C-91DB-4EA8D482EB65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3332-7E79-400C-92AE-F9EB456BC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64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9D42-4E77-4356-8E6E-C84AFE5E597E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48F63-4FA4-4557-8EDC-635AD7B78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77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AA6B5-C3CB-42E1-AB32-A103AAA0852B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4C679-45F0-4040-8959-5DAAE0B39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0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B04D5-8F0E-4D8D-9564-6FBCCF94D982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6F074-B39D-40B8-9D43-0E03B7546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0306-EBB9-4298-853B-8DFEB25E55D5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CECBD-FA66-4A76-91F9-18BC1F74A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1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4C241-E61C-4259-BB39-E470BC681650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BD5D2-7C82-4EE1-8A18-C22FA65C8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1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1E3ED-09A9-4928-88A6-9614FEFEFEDE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A9FBF-52DE-4E78-BCF9-A4BBFBEB2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8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2581-17BB-4F08-B875-5C1D4BE4C7D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5B64A-5A93-4200-B1CD-1EE5E3E4FD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4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7BCA1-FABC-49FC-8C6F-1DF36ACFFCD1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39A1-D64C-48C4-8D23-B7784F153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0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17AE0-130F-4E73-82F6-8D67A4C5080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9CED-0AFC-476C-833B-D5EF131857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2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EAA5B-01C6-4BE8-98DB-82D8071D576D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C55D8-1ABD-478E-8CB1-B8101890C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4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9F8D66-236D-42DD-B79B-4F556AA3393D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CAB6566-875B-4033-945D-DF3CB0390F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offers.hubspot.com/free-trial-social-media-tools/?source=hseb-ebooks-mql-pag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arallelogram 109"/>
          <p:cNvSpPr/>
          <p:nvPr/>
        </p:nvSpPr>
        <p:spPr>
          <a:xfrm rot="5400000" flipV="1">
            <a:off x="790575" y="-790575"/>
            <a:ext cx="7562850" cy="9144000"/>
          </a:xfrm>
          <a:prstGeom prst="parallelogram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" name="Parallelogram 111"/>
          <p:cNvSpPr/>
          <p:nvPr/>
        </p:nvSpPr>
        <p:spPr>
          <a:xfrm rot="5400000">
            <a:off x="1925637" y="2387601"/>
            <a:ext cx="5292725" cy="9144000"/>
          </a:xfrm>
          <a:prstGeom prst="parallelogram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TextBox 112"/>
          <p:cNvSpPr txBox="1">
            <a:spLocks noChangeArrowheads="1"/>
          </p:cNvSpPr>
          <p:nvPr/>
        </p:nvSpPr>
        <p:spPr bwMode="auto">
          <a:xfrm>
            <a:off x="0" y="5605463"/>
            <a:ext cx="9144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9600" dirty="0">
                <a:solidFill>
                  <a:schemeClr val="bg1"/>
                </a:solidFill>
                <a:latin typeface="Impact" panose="020B0806030902050204" pitchFamily="34" charset="0"/>
              </a:rPr>
              <a:t>NADPIS</a:t>
            </a:r>
            <a:endParaRPr lang="en-US" sz="9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173" name="TextBox 198"/>
          <p:cNvSpPr txBox="1">
            <a:spLocks noChangeArrowheads="1"/>
          </p:cNvSpPr>
          <p:nvPr/>
        </p:nvSpPr>
        <p:spPr bwMode="auto">
          <a:xfrm>
            <a:off x="4122738" y="3468688"/>
            <a:ext cx="4448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1439863" y="0"/>
            <a:ext cx="7704137" cy="1066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3525838" y="1477963"/>
            <a:ext cx="1008062" cy="1006475"/>
          </a:xfrm>
          <a:prstGeom prst="ellipse">
            <a:avLst/>
          </a:prstGeom>
          <a:solidFill>
            <a:srgbClr val="C0504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5389563" y="2006600"/>
            <a:ext cx="1163637" cy="1163638"/>
          </a:xfrm>
          <a:prstGeom prst="ellipse">
            <a:avLst/>
          </a:prstGeom>
          <a:solidFill>
            <a:srgbClr val="C0504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7472363" y="1582738"/>
            <a:ext cx="1079500" cy="1066800"/>
          </a:xfrm>
          <a:prstGeom prst="ellipse">
            <a:avLst/>
          </a:prstGeom>
          <a:solidFill>
            <a:srgbClr val="C0504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" name="Rectangle 203"/>
          <p:cNvSpPr/>
          <p:nvPr/>
        </p:nvSpPr>
        <p:spPr>
          <a:xfrm>
            <a:off x="3987800" y="863600"/>
            <a:ext cx="109538" cy="719138"/>
          </a:xfrm>
          <a:prstGeom prst="rect">
            <a:avLst/>
          </a:prstGeom>
          <a:solidFill>
            <a:srgbClr val="C050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5918200" y="896938"/>
            <a:ext cx="109538" cy="1228725"/>
          </a:xfrm>
          <a:prstGeom prst="rect">
            <a:avLst/>
          </a:prstGeom>
          <a:solidFill>
            <a:srgbClr val="C050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6" name="Rectangle 205"/>
          <p:cNvSpPr/>
          <p:nvPr/>
        </p:nvSpPr>
        <p:spPr>
          <a:xfrm>
            <a:off x="7958138" y="985838"/>
            <a:ext cx="111125" cy="771525"/>
          </a:xfrm>
          <a:prstGeom prst="rect">
            <a:avLst/>
          </a:prstGeom>
          <a:solidFill>
            <a:srgbClr val="C0504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81" name="TextBox 207"/>
          <p:cNvSpPr txBox="1">
            <a:spLocks noChangeArrowheads="1"/>
          </p:cNvSpPr>
          <p:nvPr/>
        </p:nvSpPr>
        <p:spPr bwMode="auto">
          <a:xfrm>
            <a:off x="1439863" y="182563"/>
            <a:ext cx="77041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3600">
                <a:solidFill>
                  <a:schemeClr val="bg1"/>
                </a:solidFill>
                <a:latin typeface="Impact" panose="020B0806030902050204" pitchFamily="34" charset="0"/>
              </a:rPr>
              <a:t>JEDEN MENŠÍ NADPIS</a:t>
            </a:r>
            <a:endParaRPr 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7182" name="Group 219"/>
          <p:cNvGrpSpPr>
            <a:grpSpLocks/>
          </p:cNvGrpSpPr>
          <p:nvPr/>
        </p:nvGrpSpPr>
        <p:grpSpPr bwMode="auto">
          <a:xfrm>
            <a:off x="0" y="10852150"/>
            <a:ext cx="9144000" cy="16019463"/>
            <a:chOff x="16935" y="10850107"/>
            <a:chExt cx="9144006" cy="16018928"/>
          </a:xfrm>
        </p:grpSpPr>
        <p:sp>
          <p:nvSpPr>
            <p:cNvPr id="221" name="Parallelogram 220"/>
            <p:cNvSpPr/>
            <p:nvPr/>
          </p:nvSpPr>
          <p:spPr>
            <a:xfrm rot="5400000">
              <a:off x="-3420527" y="14287568"/>
              <a:ext cx="16018928" cy="9144006"/>
            </a:xfrm>
            <a:prstGeom prst="parallelogram">
              <a:avLst/>
            </a:prstGeom>
            <a:solidFill>
              <a:srgbClr val="1F497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4" name="Oval 223"/>
            <p:cNvSpPr/>
            <p:nvPr/>
          </p:nvSpPr>
          <p:spPr>
            <a:xfrm>
              <a:off x="2087036" y="15569587"/>
              <a:ext cx="1008064" cy="1008028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5" name="Oval 224"/>
            <p:cNvSpPr/>
            <p:nvPr/>
          </p:nvSpPr>
          <p:spPr>
            <a:xfrm>
              <a:off x="3949176" y="16099795"/>
              <a:ext cx="1165226" cy="1163598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6" name="Oval 225"/>
            <p:cNvSpPr/>
            <p:nvPr/>
          </p:nvSpPr>
          <p:spPr>
            <a:xfrm>
              <a:off x="6031977" y="15675946"/>
              <a:ext cx="1079501" cy="1066764"/>
            </a:xfrm>
            <a:prstGeom prst="ellipse">
              <a:avLst/>
            </a:prstGeom>
            <a:solidFill>
              <a:srgbClr val="C0504D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2549000" y="14956833"/>
              <a:ext cx="109537" cy="719113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4479401" y="14990169"/>
              <a:ext cx="109537" cy="1227097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6519339" y="15079066"/>
              <a:ext cx="109538" cy="769912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206" name="TextBox 229"/>
            <p:cNvSpPr txBox="1">
              <a:spLocks noChangeArrowheads="1"/>
            </p:cNvSpPr>
            <p:nvPr/>
          </p:nvSpPr>
          <p:spPr bwMode="auto">
            <a:xfrm>
              <a:off x="927105" y="17653842"/>
              <a:ext cx="7323667" cy="1077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cs-CZ">
                  <a:solidFill>
                    <a:srgbClr val="FFFFFF"/>
                  </a:solidFill>
                  <a:latin typeface="Impact" panose="020B0806030902050204" pitchFamily="34" charset="0"/>
                </a:rPr>
                <a:t>Zde je další nadpis do kterého teď nevím co napsat</a:t>
              </a:r>
              <a:endParaRPr lang="en-US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1" name="Rectangle 230"/>
            <p:cNvSpPr>
              <a:spLocks noChangeArrowheads="1"/>
            </p:cNvSpPr>
            <p:nvPr/>
          </p:nvSpPr>
          <p:spPr bwMode="auto">
            <a:xfrm>
              <a:off x="532873" y="20765301"/>
              <a:ext cx="8077205" cy="4817902"/>
            </a:xfrm>
            <a:prstGeom prst="rect">
              <a:avLst/>
            </a:prstGeom>
            <a:solidFill>
              <a:schemeClr val="bg2"/>
            </a:solidFill>
            <a:ln w="38100">
              <a:solidFill>
                <a:srgbClr val="404040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Round Same Side Corner Rectangle 231"/>
            <p:cNvSpPr/>
            <p:nvPr/>
          </p:nvSpPr>
          <p:spPr>
            <a:xfrm>
              <a:off x="618598" y="20947858"/>
              <a:ext cx="7940680" cy="287327"/>
            </a:xfrm>
            <a:prstGeom prst="round2Same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3" name="Rectangle 232">
              <a:hlinkClick r:id="rId2" action="ppaction://hlinkfile"/>
            </p:cNvPr>
            <p:cNvSpPr/>
            <p:nvPr/>
          </p:nvSpPr>
          <p:spPr>
            <a:xfrm>
              <a:off x="618598" y="21235185"/>
              <a:ext cx="7940680" cy="4208322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4" name="Oval 233"/>
            <p:cNvSpPr/>
            <p:nvPr/>
          </p:nvSpPr>
          <p:spPr>
            <a:xfrm>
              <a:off x="745598" y="21033580"/>
              <a:ext cx="109537" cy="111121"/>
            </a:xfrm>
            <a:prstGeom prst="ellipse">
              <a:avLst/>
            </a:prstGeom>
            <a:solidFill>
              <a:srgbClr val="CA2B1C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5" name="Oval 234"/>
            <p:cNvSpPr/>
            <p:nvPr/>
          </p:nvSpPr>
          <p:spPr>
            <a:xfrm>
              <a:off x="926574" y="21033580"/>
              <a:ext cx="111125" cy="111121"/>
            </a:xfrm>
            <a:prstGeom prst="ellipse">
              <a:avLst/>
            </a:prstGeom>
            <a:solidFill>
              <a:srgbClr val="FFCC0A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6" name="Oval 235"/>
            <p:cNvSpPr/>
            <p:nvPr/>
          </p:nvSpPr>
          <p:spPr>
            <a:xfrm>
              <a:off x="1118661" y="21033580"/>
              <a:ext cx="109538" cy="111121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3979338" y="20925633"/>
              <a:ext cx="1938339" cy="3079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cs-CZ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/>
                  <a:ea typeface="+mn-ea"/>
                  <a:cs typeface="Helvetica"/>
                </a:rPr>
                <a:t>Nadpis okna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ea typeface="+mn-ea"/>
                <a:cs typeface="Helvetica"/>
              </a:endParaRPr>
            </a:p>
          </p:txBody>
        </p:sp>
        <p:grpSp>
          <p:nvGrpSpPr>
            <p:cNvPr id="7214" name="Group 237"/>
            <p:cNvGrpSpPr>
              <a:grpSpLocks/>
            </p:cNvGrpSpPr>
            <p:nvPr/>
          </p:nvGrpSpPr>
          <p:grpSpPr bwMode="auto">
            <a:xfrm>
              <a:off x="1096438" y="22182616"/>
              <a:ext cx="571501" cy="3103700"/>
              <a:chOff x="1096433" y="17868900"/>
              <a:chExt cx="571501" cy="3103700"/>
            </a:xfrm>
          </p:grpSpPr>
          <p:sp>
            <p:nvSpPr>
              <p:cNvPr id="290" name="Rectangle 289"/>
              <p:cNvSpPr/>
              <p:nvPr/>
            </p:nvSpPr>
            <p:spPr>
              <a:xfrm>
                <a:off x="1096431" y="17869176"/>
                <a:ext cx="571500" cy="1752541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1" name="Rectangle 290"/>
              <p:cNvSpPr/>
              <p:nvPr/>
            </p:nvSpPr>
            <p:spPr>
              <a:xfrm>
                <a:off x="1096431" y="20712293"/>
                <a:ext cx="571500" cy="260341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1096431" y="20058265"/>
                <a:ext cx="571500" cy="654028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3" name="Rectangle 292"/>
              <p:cNvSpPr/>
              <p:nvPr/>
            </p:nvSpPr>
            <p:spPr>
              <a:xfrm>
                <a:off x="1096431" y="19766174"/>
                <a:ext cx="571500" cy="292090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1096431" y="19556631"/>
                <a:ext cx="571500" cy="209543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15" name="Group 238"/>
            <p:cNvGrpSpPr>
              <a:grpSpLocks/>
            </p:cNvGrpSpPr>
            <p:nvPr/>
          </p:nvGrpSpPr>
          <p:grpSpPr bwMode="auto">
            <a:xfrm>
              <a:off x="1976971" y="22676325"/>
              <a:ext cx="571501" cy="2609851"/>
              <a:chOff x="1096433" y="18776197"/>
              <a:chExt cx="571501" cy="1752603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1096961" y="18776373"/>
                <a:ext cx="571500" cy="1752544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1096961" y="20268807"/>
                <a:ext cx="571500" cy="260110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1096961" y="19680362"/>
                <a:ext cx="571500" cy="58844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1096961" y="19322177"/>
                <a:ext cx="571500" cy="358184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9" name="Rectangle 288"/>
              <p:cNvSpPr/>
              <p:nvPr/>
            </p:nvSpPr>
            <p:spPr>
              <a:xfrm>
                <a:off x="1096961" y="19113237"/>
                <a:ext cx="571500" cy="20894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16" name="Group 239"/>
            <p:cNvGrpSpPr>
              <a:grpSpLocks/>
            </p:cNvGrpSpPr>
            <p:nvPr/>
          </p:nvGrpSpPr>
          <p:grpSpPr bwMode="auto">
            <a:xfrm>
              <a:off x="2808820" y="22238297"/>
              <a:ext cx="571501" cy="3047998"/>
              <a:chOff x="1096433" y="18645800"/>
              <a:chExt cx="571501" cy="1752600"/>
            </a:xfrm>
          </p:grpSpPr>
          <p:sp>
            <p:nvSpPr>
              <p:cNvPr id="280" name="Rectangle 279"/>
              <p:cNvSpPr/>
              <p:nvPr/>
            </p:nvSpPr>
            <p:spPr>
              <a:xfrm>
                <a:off x="1096963" y="18645889"/>
                <a:ext cx="571500" cy="1752543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1096963" y="19245588"/>
                <a:ext cx="571500" cy="376066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2" name="Rectangle 281"/>
              <p:cNvSpPr/>
              <p:nvPr/>
            </p:nvSpPr>
            <p:spPr>
              <a:xfrm>
                <a:off x="1096963" y="19483824"/>
                <a:ext cx="571500" cy="53854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1096963" y="19191733"/>
                <a:ext cx="571500" cy="292090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1096963" y="18982706"/>
                <a:ext cx="571500" cy="209027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17" name="Group 240"/>
            <p:cNvGrpSpPr>
              <a:grpSpLocks/>
            </p:cNvGrpSpPr>
            <p:nvPr/>
          </p:nvGrpSpPr>
          <p:grpSpPr bwMode="auto">
            <a:xfrm>
              <a:off x="3663954" y="22182520"/>
              <a:ext cx="571501" cy="3103724"/>
              <a:chOff x="1096433" y="18517121"/>
              <a:chExt cx="571501" cy="1955776"/>
            </a:xfrm>
          </p:grpSpPr>
          <p:sp>
            <p:nvSpPr>
              <p:cNvPr id="275" name="Rectangle 274"/>
              <p:cNvSpPr/>
              <p:nvPr/>
            </p:nvSpPr>
            <p:spPr>
              <a:xfrm>
                <a:off x="1095904" y="18720418"/>
                <a:ext cx="571500" cy="1752545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6" name="Rectangle 275"/>
              <p:cNvSpPr/>
              <p:nvPr/>
            </p:nvSpPr>
            <p:spPr>
              <a:xfrm>
                <a:off x="1095904" y="19361618"/>
                <a:ext cx="571500" cy="260081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1095904" y="19558679"/>
                <a:ext cx="571500" cy="654204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1095904" y="18517355"/>
                <a:ext cx="571500" cy="190059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9" name="Rectangle 278"/>
              <p:cNvSpPr/>
              <p:nvPr/>
            </p:nvSpPr>
            <p:spPr>
              <a:xfrm>
                <a:off x="1095904" y="18943488"/>
                <a:ext cx="571500" cy="42513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18" name="Group 241"/>
            <p:cNvGrpSpPr>
              <a:grpSpLocks/>
            </p:cNvGrpSpPr>
            <p:nvPr/>
          </p:nvGrpSpPr>
          <p:grpSpPr bwMode="auto">
            <a:xfrm>
              <a:off x="4542371" y="21952666"/>
              <a:ext cx="571501" cy="3333750"/>
              <a:chOff x="1096433" y="18579200"/>
              <a:chExt cx="571501" cy="1752600"/>
            </a:xfrm>
          </p:grpSpPr>
          <p:sp>
            <p:nvSpPr>
              <p:cNvPr id="270" name="Rectangle 269"/>
              <p:cNvSpPr/>
              <p:nvPr/>
            </p:nvSpPr>
            <p:spPr>
              <a:xfrm>
                <a:off x="1096963" y="18579224"/>
                <a:ext cx="571500" cy="175254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1" name="Rectangle 270"/>
              <p:cNvSpPr/>
              <p:nvPr/>
            </p:nvSpPr>
            <p:spPr>
              <a:xfrm>
                <a:off x="1096963" y="20071388"/>
                <a:ext cx="571500" cy="260378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2" name="Rectangle 271"/>
              <p:cNvSpPr/>
              <p:nvPr/>
            </p:nvSpPr>
            <p:spPr>
              <a:xfrm>
                <a:off x="1096963" y="19417105"/>
                <a:ext cx="571500" cy="65428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3" name="Rectangle 272"/>
              <p:cNvSpPr/>
              <p:nvPr/>
            </p:nvSpPr>
            <p:spPr>
              <a:xfrm>
                <a:off x="1096963" y="19125015"/>
                <a:ext cx="571500" cy="542453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1096963" y="18915545"/>
                <a:ext cx="571500" cy="20947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19" name="Group 242"/>
            <p:cNvGrpSpPr>
              <a:grpSpLocks/>
            </p:cNvGrpSpPr>
            <p:nvPr/>
          </p:nvGrpSpPr>
          <p:grpSpPr bwMode="auto">
            <a:xfrm>
              <a:off x="5461003" y="22282748"/>
              <a:ext cx="571501" cy="3003548"/>
              <a:chOff x="1096433" y="18657302"/>
              <a:chExt cx="571501" cy="1752600"/>
            </a:xfrm>
          </p:grpSpPr>
          <p:sp>
            <p:nvSpPr>
              <p:cNvPr id="265" name="Rectangle 264"/>
              <p:cNvSpPr/>
              <p:nvPr/>
            </p:nvSpPr>
            <p:spPr>
              <a:xfrm>
                <a:off x="1095907" y="18657391"/>
                <a:ext cx="571500" cy="1752543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1095907" y="20028302"/>
                <a:ext cx="571500" cy="381632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1095907" y="19495684"/>
                <a:ext cx="571500" cy="532617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8" name="Rectangle 267"/>
              <p:cNvSpPr/>
              <p:nvPr/>
            </p:nvSpPr>
            <p:spPr>
              <a:xfrm>
                <a:off x="1095907" y="19203902"/>
                <a:ext cx="571500" cy="291782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9" name="Rectangle 268"/>
              <p:cNvSpPr/>
              <p:nvPr/>
            </p:nvSpPr>
            <p:spPr>
              <a:xfrm>
                <a:off x="1095907" y="18993635"/>
                <a:ext cx="571500" cy="414978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20" name="Group 243"/>
            <p:cNvGrpSpPr>
              <a:grpSpLocks/>
            </p:cNvGrpSpPr>
            <p:nvPr/>
          </p:nvGrpSpPr>
          <p:grpSpPr bwMode="auto">
            <a:xfrm>
              <a:off x="6343655" y="21660475"/>
              <a:ext cx="571501" cy="3625850"/>
              <a:chOff x="1096433" y="18522000"/>
              <a:chExt cx="571501" cy="1752600"/>
            </a:xfrm>
          </p:grpSpPr>
          <p:sp>
            <p:nvSpPr>
              <p:cNvPr id="260" name="Rectangle 259"/>
              <p:cNvSpPr/>
              <p:nvPr/>
            </p:nvSpPr>
            <p:spPr>
              <a:xfrm>
                <a:off x="1095905" y="18522071"/>
                <a:ext cx="571500" cy="175254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1" name="Rectangle 260"/>
              <p:cNvSpPr/>
              <p:nvPr/>
            </p:nvSpPr>
            <p:spPr>
              <a:xfrm>
                <a:off x="1095905" y="20014493"/>
                <a:ext cx="571500" cy="260119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1095905" y="19165078"/>
                <a:ext cx="571500" cy="102052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1095905" y="19068397"/>
                <a:ext cx="571500" cy="96681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64" name="Rectangle 263"/>
              <p:cNvSpPr/>
              <p:nvPr/>
            </p:nvSpPr>
            <p:spPr>
              <a:xfrm>
                <a:off x="1095905" y="18930281"/>
                <a:ext cx="571500" cy="1381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221" name="Group 244"/>
            <p:cNvGrpSpPr>
              <a:grpSpLocks/>
            </p:cNvGrpSpPr>
            <p:nvPr/>
          </p:nvGrpSpPr>
          <p:grpSpPr bwMode="auto">
            <a:xfrm>
              <a:off x="7188204" y="21997007"/>
              <a:ext cx="571501" cy="3289303"/>
              <a:chOff x="1096433" y="18588799"/>
              <a:chExt cx="571501" cy="1752602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1095907" y="18588881"/>
                <a:ext cx="571500" cy="175254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1095907" y="19820396"/>
                <a:ext cx="571500" cy="521026"/>
              </a:xfrm>
              <a:prstGeom prst="rect">
                <a:avLst/>
              </a:prstGeom>
              <a:solidFill>
                <a:srgbClr val="CA2B1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1095907" y="19427090"/>
                <a:ext cx="571500" cy="393307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1095907" y="19135281"/>
                <a:ext cx="571500" cy="291809"/>
              </a:xfrm>
              <a:prstGeom prst="rect">
                <a:avLst/>
              </a:prstGeom>
              <a:solidFill>
                <a:srgbClr val="FFCC0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1095907" y="18812177"/>
                <a:ext cx="571500" cy="32310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cxnSp>
          <p:nvCxnSpPr>
            <p:cNvPr id="246" name="Straight Connector 245"/>
            <p:cNvCxnSpPr>
              <a:cxnSpLocks noChangeShapeType="1"/>
            </p:cNvCxnSpPr>
            <p:nvPr/>
          </p:nvCxnSpPr>
          <p:spPr bwMode="auto">
            <a:xfrm flipV="1">
              <a:off x="1118661" y="21908263"/>
              <a:ext cx="1976439" cy="59688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7" name="Straight Connector 246"/>
            <p:cNvCxnSpPr>
              <a:cxnSpLocks noChangeShapeType="1"/>
            </p:cNvCxnSpPr>
            <p:nvPr/>
          </p:nvCxnSpPr>
          <p:spPr bwMode="auto">
            <a:xfrm>
              <a:off x="3095100" y="21908263"/>
              <a:ext cx="1082676" cy="33018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8" name="Straight Connector 247"/>
            <p:cNvCxnSpPr>
              <a:cxnSpLocks noChangeShapeType="1"/>
            </p:cNvCxnSpPr>
            <p:nvPr/>
          </p:nvCxnSpPr>
          <p:spPr bwMode="auto">
            <a:xfrm flipV="1">
              <a:off x="4177776" y="21952711"/>
              <a:ext cx="2451102" cy="28574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9" name="Straight Connector 248"/>
            <p:cNvCxnSpPr>
              <a:cxnSpLocks noChangeShapeType="1"/>
            </p:cNvCxnSpPr>
            <p:nvPr/>
          </p:nvCxnSpPr>
          <p:spPr bwMode="auto">
            <a:xfrm flipV="1">
              <a:off x="6628877" y="21355831"/>
              <a:ext cx="939801" cy="59688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0" name="Oval 249"/>
            <p:cNvSpPr>
              <a:spLocks noChangeArrowheads="1"/>
            </p:cNvSpPr>
            <p:nvPr/>
          </p:nvSpPr>
          <p:spPr bwMode="auto">
            <a:xfrm>
              <a:off x="3047475" y="21870164"/>
              <a:ext cx="95250" cy="95247"/>
            </a:xfrm>
            <a:prstGeom prst="ellipse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Oval 250"/>
            <p:cNvSpPr>
              <a:spLocks noChangeArrowheads="1"/>
            </p:cNvSpPr>
            <p:nvPr/>
          </p:nvSpPr>
          <p:spPr bwMode="auto">
            <a:xfrm>
              <a:off x="4130151" y="22187653"/>
              <a:ext cx="95250" cy="95247"/>
            </a:xfrm>
            <a:prstGeom prst="ellipse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Oval 251"/>
            <p:cNvSpPr>
              <a:spLocks noChangeArrowheads="1"/>
            </p:cNvSpPr>
            <p:nvPr/>
          </p:nvSpPr>
          <p:spPr bwMode="auto">
            <a:xfrm>
              <a:off x="6581252" y="21914612"/>
              <a:ext cx="95250" cy="95247"/>
            </a:xfrm>
            <a:prstGeom prst="ellipse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5" name="Parallelogram 294"/>
          <p:cNvSpPr/>
          <p:nvPr/>
        </p:nvSpPr>
        <p:spPr>
          <a:xfrm rot="16200000" flipH="1">
            <a:off x="580231" y="6595269"/>
            <a:ext cx="7983538" cy="9144000"/>
          </a:xfrm>
          <a:prstGeom prst="parallelogram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0" y="8128000"/>
            <a:ext cx="7704138" cy="10668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85" name="TextBox 296"/>
          <p:cNvSpPr txBox="1">
            <a:spLocks noChangeArrowheads="1"/>
          </p:cNvSpPr>
          <p:nvPr/>
        </p:nvSpPr>
        <p:spPr bwMode="auto">
          <a:xfrm>
            <a:off x="246063" y="8377238"/>
            <a:ext cx="7323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2400">
                <a:solidFill>
                  <a:srgbClr val="FFFFFF"/>
                </a:solidFill>
                <a:latin typeface="Impact" panose="020B0806030902050204" pitchFamily="34" charset="0"/>
              </a:rPr>
              <a:t>SEM JE MOŽNÉ DÁT I NĚJAKÝ CELKEM DLOUHÝ NADPIS</a:t>
            </a:r>
            <a:endParaRPr lang="en-US" sz="2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7186" name="TextBox 297"/>
          <p:cNvSpPr txBox="1">
            <a:spLocks noChangeArrowheads="1"/>
          </p:cNvSpPr>
          <p:nvPr/>
        </p:nvSpPr>
        <p:spPr bwMode="auto">
          <a:xfrm>
            <a:off x="246063" y="11231563"/>
            <a:ext cx="732313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99" name="Oval 298"/>
          <p:cNvSpPr/>
          <p:nvPr/>
        </p:nvSpPr>
        <p:spPr>
          <a:xfrm>
            <a:off x="1096963" y="9499600"/>
            <a:ext cx="1006475" cy="1008063"/>
          </a:xfrm>
          <a:prstGeom prst="ellipse">
            <a:avLst/>
          </a:prstGeom>
          <a:solidFill>
            <a:srgbClr val="1F497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2959100" y="9605963"/>
            <a:ext cx="1163638" cy="1163637"/>
          </a:xfrm>
          <a:prstGeom prst="ellipse">
            <a:avLst/>
          </a:prstGeom>
          <a:solidFill>
            <a:srgbClr val="1F497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041900" y="9393238"/>
            <a:ext cx="1079500" cy="1066800"/>
          </a:xfrm>
          <a:prstGeom prst="ellipse">
            <a:avLst/>
          </a:prstGeom>
          <a:solidFill>
            <a:srgbClr val="1F497D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1557338" y="8885238"/>
            <a:ext cx="111125" cy="720725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3" name="Rectangle 302"/>
          <p:cNvSpPr/>
          <p:nvPr/>
        </p:nvSpPr>
        <p:spPr>
          <a:xfrm>
            <a:off x="3487738" y="8920163"/>
            <a:ext cx="111125" cy="922337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4" name="Rectangle 303"/>
          <p:cNvSpPr/>
          <p:nvPr/>
        </p:nvSpPr>
        <p:spPr>
          <a:xfrm>
            <a:off x="5529263" y="9009063"/>
            <a:ext cx="109537" cy="769937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5" name="Rectangle 304"/>
          <p:cNvSpPr/>
          <p:nvPr/>
        </p:nvSpPr>
        <p:spPr>
          <a:xfrm>
            <a:off x="-17463" y="14095413"/>
            <a:ext cx="7705726" cy="1066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94" name="TextBox 305"/>
          <p:cNvSpPr txBox="1">
            <a:spLocks noChangeArrowheads="1"/>
          </p:cNvSpPr>
          <p:nvPr/>
        </p:nvSpPr>
        <p:spPr bwMode="auto">
          <a:xfrm>
            <a:off x="228600" y="14398625"/>
            <a:ext cx="7323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2400">
                <a:solidFill>
                  <a:srgbClr val="FFFFFF"/>
                </a:solidFill>
                <a:latin typeface="Impact" panose="020B0806030902050204" pitchFamily="34" charset="0"/>
              </a:rPr>
              <a:t>Zde je nadpis</a:t>
            </a:r>
            <a:endParaRPr lang="en-US" sz="2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3646488" y="24793575"/>
            <a:ext cx="571500" cy="495300"/>
          </a:xfrm>
          <a:prstGeom prst="rect">
            <a:avLst/>
          </a:prstGeom>
          <a:solidFill>
            <a:srgbClr val="CA2B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2786063" y="24374475"/>
            <a:ext cx="571500" cy="914400"/>
          </a:xfrm>
          <a:prstGeom prst="rect">
            <a:avLst/>
          </a:prstGeom>
          <a:solidFill>
            <a:srgbClr val="CA2B1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97" name="TextBox 108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909638" y="18907125"/>
            <a:ext cx="73247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Zde je možné vložit nějaký text který se bude hodit. Zatím je zde tento text, který nedává žádný velký smysl je zde pouze pro zaplnění prostoru.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chemeClr val="bg1"/>
                </a:solidFill>
                <a:latin typeface="Helvetica" panose="020B0604020202020204" pitchFamily="34" charset="0"/>
              </a:rPr>
              <a:t>Je dobré ho změnit, jinak pro vaše publikum asi tato info grafika nebude příliš zajímavá</a:t>
            </a: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Pie 3"/>
          <p:cNvSpPr/>
          <p:nvPr/>
        </p:nvSpPr>
        <p:spPr>
          <a:xfrm>
            <a:off x="949325" y="2233613"/>
            <a:ext cx="1938338" cy="1828800"/>
          </a:xfrm>
          <a:prstGeom prst="pie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3340</TotalTime>
  <Words>298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Helvetica</vt:lpstr>
      <vt:lpstr>Impact</vt:lpstr>
      <vt:lpstr>Office Theme</vt:lpstr>
      <vt:lpstr>PowerPoint Presentation</vt:lpstr>
    </vt:vector>
  </TitlesOfParts>
  <Company>HubSpot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Otakar Libal</cp:lastModifiedBy>
  <cp:revision>129</cp:revision>
  <dcterms:created xsi:type="dcterms:W3CDTF">2013-02-06T15:19:00Z</dcterms:created>
  <dcterms:modified xsi:type="dcterms:W3CDTF">2014-07-04T13:34:20Z</dcterms:modified>
</cp:coreProperties>
</file>